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b9830d660f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603da9c4f40cb"/>
  </p:sldMasterIdLst>
  <p:sldIdLst>
    <p:sldId xmlns:r="http://schemas.openxmlformats.org/officeDocument/2006/relationships" id="256" r:id="R3623d75ad6464637"/>
    <p:sldId xmlns:r="http://schemas.openxmlformats.org/officeDocument/2006/relationships" id="257" r:id="Re6d24257a84d46c7"/>
    <p:sldId xmlns:r="http://schemas.openxmlformats.org/officeDocument/2006/relationships" id="258" r:id="R5b90cb0d9590484f"/>
    <p:sldId xmlns:r="http://schemas.openxmlformats.org/officeDocument/2006/relationships" id="259" r:id="Rc64679273e264e15"/>
    <p:sldId xmlns:r="http://schemas.openxmlformats.org/officeDocument/2006/relationships" id="260" r:id="R0ef6888fc4af4346"/>
    <p:sldId xmlns:r="http://schemas.openxmlformats.org/officeDocument/2006/relationships" id="261" r:id="Rbd649853d3b6407b"/>
    <p:sldId xmlns:r="http://schemas.openxmlformats.org/officeDocument/2006/relationships" id="262" r:id="Rb3d203e7b68947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603da9c4f40cb" /><Relationship Type="http://schemas.openxmlformats.org/officeDocument/2006/relationships/slide" Target="/ppt/slides/slide1.xml" Id="R3623d75ad6464637" /><Relationship Type="http://schemas.openxmlformats.org/officeDocument/2006/relationships/slide" Target="/ppt/slides/slide2.xml" Id="Re6d24257a84d46c7" /><Relationship Type="http://schemas.openxmlformats.org/officeDocument/2006/relationships/slide" Target="/ppt/slides/slide3.xml" Id="R5b90cb0d9590484f" /><Relationship Type="http://schemas.openxmlformats.org/officeDocument/2006/relationships/slide" Target="/ppt/slides/slide4.xml" Id="Rc64679273e264e15" /><Relationship Type="http://schemas.openxmlformats.org/officeDocument/2006/relationships/slide" Target="/ppt/slides/slide5.xml" Id="R0ef6888fc4af4346" /><Relationship Type="http://schemas.openxmlformats.org/officeDocument/2006/relationships/slide" Target="/ppt/slides/slide6.xml" Id="Rbd649853d3b6407b" /><Relationship Type="http://schemas.openxmlformats.org/officeDocument/2006/relationships/slide" Target="/ppt/slides/slide7.xml" Id="Rb3d203e7b68947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a087b744042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9ad9e26664a25" /><Relationship Type="http://schemas.openxmlformats.org/officeDocument/2006/relationships/theme" Target="/ppt/slideMasters/theme/theme1.xml" Id="R75d3ccf7d24045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f9ad9e2666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25912b31e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d309d5eec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5e556eef741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c10fe8dd54d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64ab241d743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c9fe529d843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0c35a966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1 903 789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1 839 282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−165 192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21 585 043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22 116 840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KAAPSTAD INVEST AS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LOBSTER CLAW CAPITAL AS  –  29,0 %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ENGELL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ENGELL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HØGNES ENGELL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ENGELL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Malmøyveien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ENGELL INVEST AS</a:t>
            </a:r>
          </a:p>
        </p:txBody>
      </p:sp>
    </p:spTree>
  </p:cSld>
  <p:clrMapOvr>
    <a:masterClrMapping xmlns:a="http://schemas.openxmlformats.org/drawingml/2006/main"/>
  </p:clrMapOvr>
</p:sld>
</file>