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3027977d29741e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c47ecf451de4f73"/>
  </p:sldMasterIdLst>
  <p:sldIdLst>
    <p:sldId xmlns:r="http://schemas.openxmlformats.org/officeDocument/2006/relationships" id="256" r:id="Rfdd69f4e354b425d"/>
    <p:sldId xmlns:r="http://schemas.openxmlformats.org/officeDocument/2006/relationships" id="257" r:id="R13036e993b5148ed"/>
    <p:sldId xmlns:r="http://schemas.openxmlformats.org/officeDocument/2006/relationships" id="258" r:id="R0cd8a51b13eb4121"/>
    <p:sldId xmlns:r="http://schemas.openxmlformats.org/officeDocument/2006/relationships" id="259" r:id="R44300c91c708466a"/>
    <p:sldId xmlns:r="http://schemas.openxmlformats.org/officeDocument/2006/relationships" id="260" r:id="R113658b07120408e"/>
    <p:sldId xmlns:r="http://schemas.openxmlformats.org/officeDocument/2006/relationships" id="261" r:id="R6b98f0b7bdee484b"/>
    <p:sldId xmlns:r="http://schemas.openxmlformats.org/officeDocument/2006/relationships" id="262" r:id="R6ca1708e05f84e4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c47ecf451de4f73" /><Relationship Type="http://schemas.openxmlformats.org/officeDocument/2006/relationships/slide" Target="/ppt/slides/slide1.xml" Id="Rfdd69f4e354b425d" /><Relationship Type="http://schemas.openxmlformats.org/officeDocument/2006/relationships/slide" Target="/ppt/slides/slide2.xml" Id="R13036e993b5148ed" /><Relationship Type="http://schemas.openxmlformats.org/officeDocument/2006/relationships/slide" Target="/ppt/slides/slide3.xml" Id="R0cd8a51b13eb4121" /><Relationship Type="http://schemas.openxmlformats.org/officeDocument/2006/relationships/slide" Target="/ppt/slides/slide4.xml" Id="R44300c91c708466a" /><Relationship Type="http://schemas.openxmlformats.org/officeDocument/2006/relationships/slide" Target="/ppt/slides/slide5.xml" Id="R113658b07120408e" /><Relationship Type="http://schemas.openxmlformats.org/officeDocument/2006/relationships/slide" Target="/ppt/slides/slide6.xml" Id="R6b98f0b7bdee484b" /><Relationship Type="http://schemas.openxmlformats.org/officeDocument/2006/relationships/slide" Target="/ppt/slides/slide7.xml" Id="R6ca1708e05f84e4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e30ada47bb7428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119d9e82bc4347" /><Relationship Type="http://schemas.openxmlformats.org/officeDocument/2006/relationships/theme" Target="/ppt/slideMasters/theme/theme1.xml" Id="Rbcedb7fbc9574a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119d9e82bc43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74963ce0505455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e77ce5683a4cbb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24c2d2e06049c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8748832041c489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d6050d86de45b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2f959674d5439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7e6c3b1cca4c0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JBS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JBS INVEST AS ble etablert [år] og holder til i Haugesund.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−184 641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157 112 609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188 007 928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190 671 142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MOKLEIV HEGE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IDA BIRGITTE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TYBERØ TOVE HELEN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URRANG KJERSTI B SKOGLAND  –  20,0 %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BERIT KONSTANSE  –  10,0 %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SKOGLAND JAN FREDRIK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Kjersti Skogland Urrang, Flathauggata 36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5523 Haugesund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kjersti@urrang.no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989 208 055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JBS INVEST AS</a:t>
            </a:r>
          </a:p>
        </p:txBody>
      </p:sp>
    </p:spTree>
  </p:cSld>
  <p:clrMapOvr>
    <a:masterClrMapping xmlns:a="http://schemas.openxmlformats.org/drawingml/2006/main"/>
  </p:clrMapOvr>
</p:sld>
</file>