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6fc62dfca74f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6378950bbc4498"/>
  </p:sldMasterIdLst>
  <p:sldIdLst>
    <p:sldId xmlns:r="http://schemas.openxmlformats.org/officeDocument/2006/relationships" id="256" r:id="Rdd03dbd7b9da4095"/>
    <p:sldId xmlns:r="http://schemas.openxmlformats.org/officeDocument/2006/relationships" id="257" r:id="R9e999102437049c4"/>
    <p:sldId xmlns:r="http://schemas.openxmlformats.org/officeDocument/2006/relationships" id="258" r:id="R4a98616f6bc5419d"/>
    <p:sldId xmlns:r="http://schemas.openxmlformats.org/officeDocument/2006/relationships" id="259" r:id="Rdb9c1cb0e7fd4f11"/>
    <p:sldId xmlns:r="http://schemas.openxmlformats.org/officeDocument/2006/relationships" id="260" r:id="R3259bc7296bd4ba3"/>
    <p:sldId xmlns:r="http://schemas.openxmlformats.org/officeDocument/2006/relationships" id="261" r:id="R0ae3c4d16aeb4cdc"/>
    <p:sldId xmlns:r="http://schemas.openxmlformats.org/officeDocument/2006/relationships" id="262" r:id="R7aab69110cec4d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6378950bbc4498" /><Relationship Type="http://schemas.openxmlformats.org/officeDocument/2006/relationships/slide" Target="/ppt/slides/slide1.xml" Id="Rdd03dbd7b9da4095" /><Relationship Type="http://schemas.openxmlformats.org/officeDocument/2006/relationships/slide" Target="/ppt/slides/slide2.xml" Id="R9e999102437049c4" /><Relationship Type="http://schemas.openxmlformats.org/officeDocument/2006/relationships/slide" Target="/ppt/slides/slide3.xml" Id="R4a98616f6bc5419d" /><Relationship Type="http://schemas.openxmlformats.org/officeDocument/2006/relationships/slide" Target="/ppt/slides/slide4.xml" Id="Rdb9c1cb0e7fd4f11" /><Relationship Type="http://schemas.openxmlformats.org/officeDocument/2006/relationships/slide" Target="/ppt/slides/slide5.xml" Id="R3259bc7296bd4ba3" /><Relationship Type="http://schemas.openxmlformats.org/officeDocument/2006/relationships/slide" Target="/ppt/slides/slide6.xml" Id="R0ae3c4d16aeb4cdc" /><Relationship Type="http://schemas.openxmlformats.org/officeDocument/2006/relationships/slide" Target="/ppt/slides/slide7.xml" Id="R7aab69110cec4d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4e0d83563346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e1e60d26414ab5" /><Relationship Type="http://schemas.openxmlformats.org/officeDocument/2006/relationships/theme" Target="/ppt/slideMasters/theme/theme1.xml" Id="R6a113b45dde24f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e1e60d26414a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72ab15dd2e44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755de50cbf40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465d8d633f4d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0285af9c5a4d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7cf368cd5645a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8f19da802949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bb3f4f7ec34b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TRAILERBYGG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TRAILERBYGG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TRAILERBYGG HOLDING AS ble etablert [år] og holder til i Sokna.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TRAILERBYGG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TRAILERBYGG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TRAILERBYGG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806 200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446 360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656 646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11 659 431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11 737 728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TRAILERBYGG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NORMANN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TRAILERBYGG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Nordmoveien 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3534 Sokna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989 208 306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TRAILERBYGG HOLDING AS</a:t>
            </a:r>
          </a:p>
        </p:txBody>
      </p:sp>
    </p:spTree>
  </p:cSld>
  <p:clrMapOvr>
    <a:masterClrMapping xmlns:a="http://schemas.openxmlformats.org/drawingml/2006/main"/>
  </p:clrMapOvr>
</p:sld>
</file>