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4e7e03d04b4d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8f4c59425445a"/>
  </p:sldMasterIdLst>
  <p:sldIdLst>
    <p:sldId xmlns:r="http://schemas.openxmlformats.org/officeDocument/2006/relationships" id="256" r:id="R1bd11d31093647a2"/>
    <p:sldId xmlns:r="http://schemas.openxmlformats.org/officeDocument/2006/relationships" id="257" r:id="Re24451f50b204b22"/>
    <p:sldId xmlns:r="http://schemas.openxmlformats.org/officeDocument/2006/relationships" id="258" r:id="R9edf3cb58b4046a6"/>
    <p:sldId xmlns:r="http://schemas.openxmlformats.org/officeDocument/2006/relationships" id="259" r:id="Rf549415038c847e4"/>
    <p:sldId xmlns:r="http://schemas.openxmlformats.org/officeDocument/2006/relationships" id="260" r:id="R1e8ac40faa1548d4"/>
    <p:sldId xmlns:r="http://schemas.openxmlformats.org/officeDocument/2006/relationships" id="261" r:id="Rccfcf9a4ca5b4320"/>
    <p:sldId xmlns:r="http://schemas.openxmlformats.org/officeDocument/2006/relationships" id="262" r:id="R980379e988464a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8f4c59425445a" /><Relationship Type="http://schemas.openxmlformats.org/officeDocument/2006/relationships/slide" Target="/ppt/slides/slide1.xml" Id="R1bd11d31093647a2" /><Relationship Type="http://schemas.openxmlformats.org/officeDocument/2006/relationships/slide" Target="/ppt/slides/slide2.xml" Id="Re24451f50b204b22" /><Relationship Type="http://schemas.openxmlformats.org/officeDocument/2006/relationships/slide" Target="/ppt/slides/slide3.xml" Id="R9edf3cb58b4046a6" /><Relationship Type="http://schemas.openxmlformats.org/officeDocument/2006/relationships/slide" Target="/ppt/slides/slide4.xml" Id="Rf549415038c847e4" /><Relationship Type="http://schemas.openxmlformats.org/officeDocument/2006/relationships/slide" Target="/ppt/slides/slide5.xml" Id="R1e8ac40faa1548d4" /><Relationship Type="http://schemas.openxmlformats.org/officeDocument/2006/relationships/slide" Target="/ppt/slides/slide6.xml" Id="Rccfcf9a4ca5b4320" /><Relationship Type="http://schemas.openxmlformats.org/officeDocument/2006/relationships/slide" Target="/ppt/slides/slide7.xml" Id="R980379e988464a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aa4b9fdd442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a733bb3c44686" /><Relationship Type="http://schemas.openxmlformats.org/officeDocument/2006/relationships/theme" Target="/ppt/slideMasters/theme/theme1.xml" Id="Rcfc31d1a2f084f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0a733bb3c446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d6a372b1f48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1bebaa74342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2a201614741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1338a099c4b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1725f63b844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9b59f889b49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5ace5a22f4c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GET HOLDING AS ble etablert [år] og holder til i Åfjord.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6 493 111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7 530 824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TINNEN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Stibergsvingen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7170 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GET HOLDING AS</a:t>
            </a:r>
          </a:p>
        </p:txBody>
      </p:sp>
    </p:spTree>
  </p:cSld>
  <p:clrMapOvr>
    <a:masterClrMapping xmlns:a="http://schemas.openxmlformats.org/drawingml/2006/main"/>
  </p:clrMapOvr>
</p:sld>
</file>