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1aac633c6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0563ca0c04ce7"/>
  </p:sldMasterIdLst>
  <p:sldIdLst>
    <p:sldId xmlns:r="http://schemas.openxmlformats.org/officeDocument/2006/relationships" id="256" r:id="Rbbe6d766438743be"/>
    <p:sldId xmlns:r="http://schemas.openxmlformats.org/officeDocument/2006/relationships" id="257" r:id="Rc5627a3e72f94e91"/>
    <p:sldId xmlns:r="http://schemas.openxmlformats.org/officeDocument/2006/relationships" id="258" r:id="Rd6f1f47c9c4e4408"/>
    <p:sldId xmlns:r="http://schemas.openxmlformats.org/officeDocument/2006/relationships" id="259" r:id="R79211486484c4e5b"/>
    <p:sldId xmlns:r="http://schemas.openxmlformats.org/officeDocument/2006/relationships" id="260" r:id="R827072370bde4c6f"/>
    <p:sldId xmlns:r="http://schemas.openxmlformats.org/officeDocument/2006/relationships" id="261" r:id="Ra06457669ce940e7"/>
    <p:sldId xmlns:r="http://schemas.openxmlformats.org/officeDocument/2006/relationships" id="262" r:id="R4d215918131e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0563ca0c04ce7" /><Relationship Type="http://schemas.openxmlformats.org/officeDocument/2006/relationships/slide" Target="/ppt/slides/slide1.xml" Id="Rbbe6d766438743be" /><Relationship Type="http://schemas.openxmlformats.org/officeDocument/2006/relationships/slide" Target="/ppt/slides/slide2.xml" Id="Rc5627a3e72f94e91" /><Relationship Type="http://schemas.openxmlformats.org/officeDocument/2006/relationships/slide" Target="/ppt/slides/slide3.xml" Id="Rd6f1f47c9c4e4408" /><Relationship Type="http://schemas.openxmlformats.org/officeDocument/2006/relationships/slide" Target="/ppt/slides/slide4.xml" Id="R79211486484c4e5b" /><Relationship Type="http://schemas.openxmlformats.org/officeDocument/2006/relationships/slide" Target="/ppt/slides/slide5.xml" Id="R827072370bde4c6f" /><Relationship Type="http://schemas.openxmlformats.org/officeDocument/2006/relationships/slide" Target="/ppt/slides/slide6.xml" Id="Ra06457669ce940e7" /><Relationship Type="http://schemas.openxmlformats.org/officeDocument/2006/relationships/slide" Target="/ppt/slides/slide7.xml" Id="R4d215918131e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0e4d46833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86b9466d4c0f" /><Relationship Type="http://schemas.openxmlformats.org/officeDocument/2006/relationships/theme" Target="/ppt/slideMasters/theme/theme1.xml" Id="R3a7858e75c9b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986b9466d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f113f9863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04c70c251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cfa56f4d7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c392e1336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c071b37d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b0fd51bd4a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6d277d3bf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HAUGIO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49 572 301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51 154 657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IVAR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Ivar Haugen, Bloms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