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5299c4a41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13d401d8114108"/>
  </p:sldMasterIdLst>
  <p:sldIdLst>
    <p:sldId xmlns:r="http://schemas.openxmlformats.org/officeDocument/2006/relationships" id="256" r:id="R47dcfc66ee4b45f2"/>
    <p:sldId xmlns:r="http://schemas.openxmlformats.org/officeDocument/2006/relationships" id="257" r:id="Rfedf840454494e38"/>
    <p:sldId xmlns:r="http://schemas.openxmlformats.org/officeDocument/2006/relationships" id="258" r:id="R0992b2bd1d8b479b"/>
    <p:sldId xmlns:r="http://schemas.openxmlformats.org/officeDocument/2006/relationships" id="259" r:id="R0311995e8dde45fb"/>
    <p:sldId xmlns:r="http://schemas.openxmlformats.org/officeDocument/2006/relationships" id="260" r:id="Rafb1861bcef04c11"/>
    <p:sldId xmlns:r="http://schemas.openxmlformats.org/officeDocument/2006/relationships" id="261" r:id="R6874514d79b948de"/>
    <p:sldId xmlns:r="http://schemas.openxmlformats.org/officeDocument/2006/relationships" id="262" r:id="R740aa80175a0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3d401d8114108" /><Relationship Type="http://schemas.openxmlformats.org/officeDocument/2006/relationships/slide" Target="/ppt/slides/slide1.xml" Id="R47dcfc66ee4b45f2" /><Relationship Type="http://schemas.openxmlformats.org/officeDocument/2006/relationships/slide" Target="/ppt/slides/slide2.xml" Id="Rfedf840454494e38" /><Relationship Type="http://schemas.openxmlformats.org/officeDocument/2006/relationships/slide" Target="/ppt/slides/slide3.xml" Id="R0992b2bd1d8b479b" /><Relationship Type="http://schemas.openxmlformats.org/officeDocument/2006/relationships/slide" Target="/ppt/slides/slide4.xml" Id="R0311995e8dde45fb" /><Relationship Type="http://schemas.openxmlformats.org/officeDocument/2006/relationships/slide" Target="/ppt/slides/slide5.xml" Id="Rafb1861bcef04c11" /><Relationship Type="http://schemas.openxmlformats.org/officeDocument/2006/relationships/slide" Target="/ppt/slides/slide6.xml" Id="R6874514d79b948de" /><Relationship Type="http://schemas.openxmlformats.org/officeDocument/2006/relationships/slide" Target="/ppt/slides/slide7.xml" Id="R740aa80175a0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1aa7d8099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7abcf17d4166" /><Relationship Type="http://schemas.openxmlformats.org/officeDocument/2006/relationships/theme" Target="/ppt/slideMasters/theme/theme1.xml" Id="Rd191ba12b568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07abcf17d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1ac7f092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50bcbf5c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1a986ad1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1763b3b7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f2cb785e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2f796425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df03bb4e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LIE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LIE MASKIN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12 745 246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15 456 261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109 603 055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OLE CHRISTIAN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Varlo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LIE MASKIN AS</a:t>
            </a:r>
          </a:p>
        </p:txBody>
      </p:sp>
    </p:spTree>
  </p:cSld>
  <p:clrMapOvr>
    <a:masterClrMapping xmlns:a="http://schemas.openxmlformats.org/drawingml/2006/main"/>
  </p:clrMapOvr>
</p:sld>
</file>