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13a10e73eb46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ceaf0f5a554dac"/>
  </p:sldMasterIdLst>
  <p:sldIdLst>
    <p:sldId xmlns:r="http://schemas.openxmlformats.org/officeDocument/2006/relationships" id="256" r:id="R392cb30fe32847bb"/>
    <p:sldId xmlns:r="http://schemas.openxmlformats.org/officeDocument/2006/relationships" id="257" r:id="R229e851637c342f1"/>
    <p:sldId xmlns:r="http://schemas.openxmlformats.org/officeDocument/2006/relationships" id="258" r:id="R8d777f7937374805"/>
    <p:sldId xmlns:r="http://schemas.openxmlformats.org/officeDocument/2006/relationships" id="259" r:id="R13d8ff5bc4dd4569"/>
    <p:sldId xmlns:r="http://schemas.openxmlformats.org/officeDocument/2006/relationships" id="260" r:id="R91fe0daa88e04c07"/>
    <p:sldId xmlns:r="http://schemas.openxmlformats.org/officeDocument/2006/relationships" id="261" r:id="R88a586fdadef41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ceaf0f5a554dac" /><Relationship Type="http://schemas.openxmlformats.org/officeDocument/2006/relationships/slide" Target="/ppt/slides/slide1.xml" Id="R392cb30fe32847bb" /><Relationship Type="http://schemas.openxmlformats.org/officeDocument/2006/relationships/slide" Target="/ppt/slides/slide2.xml" Id="R229e851637c342f1" /><Relationship Type="http://schemas.openxmlformats.org/officeDocument/2006/relationships/slide" Target="/ppt/slides/slide3.xml" Id="R8d777f7937374805" /><Relationship Type="http://schemas.openxmlformats.org/officeDocument/2006/relationships/slide" Target="/ppt/slides/slide4.xml" Id="R13d8ff5bc4dd4569" /><Relationship Type="http://schemas.openxmlformats.org/officeDocument/2006/relationships/slide" Target="/ppt/slides/slide5.xml" Id="R91fe0daa88e04c07" /><Relationship Type="http://schemas.openxmlformats.org/officeDocument/2006/relationships/slide" Target="/ppt/slides/slide6.xml" Id="R88a586fdadef41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042d6ea72e4e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6052cc9c64868" /><Relationship Type="http://schemas.openxmlformats.org/officeDocument/2006/relationships/theme" Target="/ppt/slideMasters/theme/theme1.xml" Id="Re366f0ec360148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86052cc9c648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515fe95084a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6755a97dc42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d5eb2a70f4f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b5688d4b746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65fb0f72d4e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4952462f847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KAYS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Ognaveien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4364 Sirevåg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989 210 521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 HOLDING AS</a:t>
            </a:r>
          </a:p>
        </p:txBody>
      </p:sp>
    </p:spTree>
  </p:cSld>
  <p:clrMapOvr>
    <a:masterClrMapping xmlns:a="http://schemas.openxmlformats.org/drawingml/2006/main"/>
  </p:clrMapOvr>
</p:sld>
</file>