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e228dcf2bf42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310e9ce7114f13"/>
  </p:sldMasterIdLst>
  <p:sldIdLst>
    <p:sldId xmlns:r="http://schemas.openxmlformats.org/officeDocument/2006/relationships" id="256" r:id="R03c0bc3a6c274441"/>
    <p:sldId xmlns:r="http://schemas.openxmlformats.org/officeDocument/2006/relationships" id="257" r:id="Rc62df66148fc4f4f"/>
    <p:sldId xmlns:r="http://schemas.openxmlformats.org/officeDocument/2006/relationships" id="258" r:id="R852d955a9f434224"/>
    <p:sldId xmlns:r="http://schemas.openxmlformats.org/officeDocument/2006/relationships" id="259" r:id="R949c87e7aca74bfc"/>
    <p:sldId xmlns:r="http://schemas.openxmlformats.org/officeDocument/2006/relationships" id="260" r:id="R748466f5cd6f46a3"/>
    <p:sldId xmlns:r="http://schemas.openxmlformats.org/officeDocument/2006/relationships" id="261" r:id="R320393c7f8674cf4"/>
    <p:sldId xmlns:r="http://schemas.openxmlformats.org/officeDocument/2006/relationships" id="262" r:id="R0810062aaddf44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310e9ce7114f13" /><Relationship Type="http://schemas.openxmlformats.org/officeDocument/2006/relationships/slide" Target="/ppt/slides/slide1.xml" Id="R03c0bc3a6c274441" /><Relationship Type="http://schemas.openxmlformats.org/officeDocument/2006/relationships/slide" Target="/ppt/slides/slide2.xml" Id="Rc62df66148fc4f4f" /><Relationship Type="http://schemas.openxmlformats.org/officeDocument/2006/relationships/slide" Target="/ppt/slides/slide3.xml" Id="R852d955a9f434224" /><Relationship Type="http://schemas.openxmlformats.org/officeDocument/2006/relationships/slide" Target="/ppt/slides/slide4.xml" Id="R949c87e7aca74bfc" /><Relationship Type="http://schemas.openxmlformats.org/officeDocument/2006/relationships/slide" Target="/ppt/slides/slide5.xml" Id="R748466f5cd6f46a3" /><Relationship Type="http://schemas.openxmlformats.org/officeDocument/2006/relationships/slide" Target="/ppt/slides/slide6.xml" Id="R320393c7f8674cf4" /><Relationship Type="http://schemas.openxmlformats.org/officeDocument/2006/relationships/slide" Target="/ppt/slides/slide7.xml" Id="R0810062aaddf44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ceaa3d03714f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f9a96b666459b" /><Relationship Type="http://schemas.openxmlformats.org/officeDocument/2006/relationships/theme" Target="/ppt/slideMasters/theme/theme1.xml" Id="Ra0a9560a8c2a40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1f9a96b66645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1b5b9856a48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d68f1525848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86aef0ad441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1f3d240b84a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976e71fba4a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8a2a0b0a841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70ab6e59e4e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KAYS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KAYS HOLDING AS ble etablert [år] og holder til i Sirevåg.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4 704 558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5 703 250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11 363 458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SIREVÅG KAY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Ognaveien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4364 Sirevåg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989 210 521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 HOLDING AS</a:t>
            </a:r>
          </a:p>
        </p:txBody>
      </p:sp>
    </p:spTree>
  </p:cSld>
  <p:clrMapOvr>
    <a:masterClrMapping xmlns:a="http://schemas.openxmlformats.org/drawingml/2006/main"/>
  </p:clrMapOvr>
</p:sld>
</file>