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3e6f2e201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3a53ec1224488"/>
  </p:sldMasterIdLst>
  <p:sldIdLst>
    <p:sldId xmlns:r="http://schemas.openxmlformats.org/officeDocument/2006/relationships" id="256" r:id="R6da63b48e4ed4f19"/>
    <p:sldId xmlns:r="http://schemas.openxmlformats.org/officeDocument/2006/relationships" id="257" r:id="Rf683915f295c4ea4"/>
    <p:sldId xmlns:r="http://schemas.openxmlformats.org/officeDocument/2006/relationships" id="258" r:id="R66ddbb483de14d86"/>
    <p:sldId xmlns:r="http://schemas.openxmlformats.org/officeDocument/2006/relationships" id="259" r:id="Re663e4b5ecb84e1b"/>
    <p:sldId xmlns:r="http://schemas.openxmlformats.org/officeDocument/2006/relationships" id="260" r:id="R204f0cc8f5df4eff"/>
    <p:sldId xmlns:r="http://schemas.openxmlformats.org/officeDocument/2006/relationships" id="261" r:id="Rd539b6bff3914f27"/>
    <p:sldId xmlns:r="http://schemas.openxmlformats.org/officeDocument/2006/relationships" id="262" r:id="Rcdc806281b9c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3a53ec1224488" /><Relationship Type="http://schemas.openxmlformats.org/officeDocument/2006/relationships/slide" Target="/ppt/slides/slide1.xml" Id="R6da63b48e4ed4f19" /><Relationship Type="http://schemas.openxmlformats.org/officeDocument/2006/relationships/slide" Target="/ppt/slides/slide2.xml" Id="Rf683915f295c4ea4" /><Relationship Type="http://schemas.openxmlformats.org/officeDocument/2006/relationships/slide" Target="/ppt/slides/slide3.xml" Id="R66ddbb483de14d86" /><Relationship Type="http://schemas.openxmlformats.org/officeDocument/2006/relationships/slide" Target="/ppt/slides/slide4.xml" Id="Re663e4b5ecb84e1b" /><Relationship Type="http://schemas.openxmlformats.org/officeDocument/2006/relationships/slide" Target="/ppt/slides/slide5.xml" Id="R204f0cc8f5df4eff" /><Relationship Type="http://schemas.openxmlformats.org/officeDocument/2006/relationships/slide" Target="/ppt/slides/slide6.xml" Id="Rd539b6bff3914f27" /><Relationship Type="http://schemas.openxmlformats.org/officeDocument/2006/relationships/slide" Target="/ppt/slides/slide7.xml" Id="Rcdc806281b9c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83dae8e75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114b98bb49f8" /><Relationship Type="http://schemas.openxmlformats.org/officeDocument/2006/relationships/theme" Target="/ppt/slideMasters/theme/theme1.xml" Id="R3d879f3c2845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5114b98bb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4c613536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5470996b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9acbb811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fe553147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ab2edc77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46c5131e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da773825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HALVOR SNEKVIK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Kregnes veg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