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f27f35dd75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ba797636c8441e"/>
  </p:sldMasterIdLst>
  <p:sldIdLst>
    <p:sldId xmlns:r="http://schemas.openxmlformats.org/officeDocument/2006/relationships" id="256" r:id="R1a29670938ca4261"/>
    <p:sldId xmlns:r="http://schemas.openxmlformats.org/officeDocument/2006/relationships" id="257" r:id="R238bd60647f748d5"/>
    <p:sldId xmlns:r="http://schemas.openxmlformats.org/officeDocument/2006/relationships" id="258" r:id="R8546b105ff284e33"/>
    <p:sldId xmlns:r="http://schemas.openxmlformats.org/officeDocument/2006/relationships" id="259" r:id="Re57124e445054c91"/>
    <p:sldId xmlns:r="http://schemas.openxmlformats.org/officeDocument/2006/relationships" id="260" r:id="Reec243afa2a04ad1"/>
    <p:sldId xmlns:r="http://schemas.openxmlformats.org/officeDocument/2006/relationships" id="261" r:id="Rde2269e781ec42f3"/>
    <p:sldId xmlns:r="http://schemas.openxmlformats.org/officeDocument/2006/relationships" id="262" r:id="Rf67e4ec7151342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a797636c8441e" /><Relationship Type="http://schemas.openxmlformats.org/officeDocument/2006/relationships/slide" Target="/ppt/slides/slide1.xml" Id="R1a29670938ca4261" /><Relationship Type="http://schemas.openxmlformats.org/officeDocument/2006/relationships/slide" Target="/ppt/slides/slide2.xml" Id="R238bd60647f748d5" /><Relationship Type="http://schemas.openxmlformats.org/officeDocument/2006/relationships/slide" Target="/ppt/slides/slide3.xml" Id="R8546b105ff284e33" /><Relationship Type="http://schemas.openxmlformats.org/officeDocument/2006/relationships/slide" Target="/ppt/slides/slide4.xml" Id="Re57124e445054c91" /><Relationship Type="http://schemas.openxmlformats.org/officeDocument/2006/relationships/slide" Target="/ppt/slides/slide5.xml" Id="Reec243afa2a04ad1" /><Relationship Type="http://schemas.openxmlformats.org/officeDocument/2006/relationships/slide" Target="/ppt/slides/slide6.xml" Id="Rde2269e781ec42f3" /><Relationship Type="http://schemas.openxmlformats.org/officeDocument/2006/relationships/slide" Target="/ppt/slides/slide7.xml" Id="Rf67e4ec7151342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d5015424f4b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94e7f743e4611" /><Relationship Type="http://schemas.openxmlformats.org/officeDocument/2006/relationships/theme" Target="/ppt/slideMasters/theme/theme1.xml" Id="R7b68979c2f9744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94e7f743e46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a2d4a3e4d43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1bcb862c843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dc3e23e9b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0df45eb0544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484911ed54d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074ead90145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3262cc82848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SOFELL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59 598 084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320 717 330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415 411 808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ELLEFSEN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LINNI SOFIE TILLER ELLEFSEN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 Ellefsen, Weidemanns vei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