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dc0646ce8742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0cf36d7b454ef3"/>
  </p:sldMasterIdLst>
  <p:sldIdLst>
    <p:sldId xmlns:r="http://schemas.openxmlformats.org/officeDocument/2006/relationships" id="256" r:id="Rf10424f00a7d4f2f"/>
    <p:sldId xmlns:r="http://schemas.openxmlformats.org/officeDocument/2006/relationships" id="257" r:id="R11a107ab12b144ae"/>
    <p:sldId xmlns:r="http://schemas.openxmlformats.org/officeDocument/2006/relationships" id="258" r:id="Re6b7e94b14c94d10"/>
    <p:sldId xmlns:r="http://schemas.openxmlformats.org/officeDocument/2006/relationships" id="259" r:id="R662163a07c6c4bf6"/>
    <p:sldId xmlns:r="http://schemas.openxmlformats.org/officeDocument/2006/relationships" id="260" r:id="R6509691276c2415d"/>
    <p:sldId xmlns:r="http://schemas.openxmlformats.org/officeDocument/2006/relationships" id="261" r:id="Rc015e2fb6f464734"/>
    <p:sldId xmlns:r="http://schemas.openxmlformats.org/officeDocument/2006/relationships" id="262" r:id="R4416f9094e0f4e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0cf36d7b454ef3" /><Relationship Type="http://schemas.openxmlformats.org/officeDocument/2006/relationships/slide" Target="/ppt/slides/slide1.xml" Id="Rf10424f00a7d4f2f" /><Relationship Type="http://schemas.openxmlformats.org/officeDocument/2006/relationships/slide" Target="/ppt/slides/slide2.xml" Id="R11a107ab12b144ae" /><Relationship Type="http://schemas.openxmlformats.org/officeDocument/2006/relationships/slide" Target="/ppt/slides/slide3.xml" Id="Re6b7e94b14c94d10" /><Relationship Type="http://schemas.openxmlformats.org/officeDocument/2006/relationships/slide" Target="/ppt/slides/slide4.xml" Id="R662163a07c6c4bf6" /><Relationship Type="http://schemas.openxmlformats.org/officeDocument/2006/relationships/slide" Target="/ppt/slides/slide5.xml" Id="R6509691276c2415d" /><Relationship Type="http://schemas.openxmlformats.org/officeDocument/2006/relationships/slide" Target="/ppt/slides/slide6.xml" Id="Rc015e2fb6f464734" /><Relationship Type="http://schemas.openxmlformats.org/officeDocument/2006/relationships/slide" Target="/ppt/slides/slide7.xml" Id="R4416f9094e0f4e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b096bb46a547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135ca58d2428f" /><Relationship Type="http://schemas.openxmlformats.org/officeDocument/2006/relationships/theme" Target="/ppt/slideMasters/theme/theme1.xml" Id="Rdf373da5009145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b135ca58d242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b63d9e0324c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90e7238a340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10cf87a8e41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34d8f43704e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00136b6cf4c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591e5e92144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867de24eb46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HELLNE HOLDING AS ble etablert [år] og holder til i Blaker.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−338 728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589 814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16 303 300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18 724 017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MARIANN HELLNE RASEN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TORE HELLNE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Svarstadveien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1925 Blaker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989 210 769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HELLNE HOLDING AS</a:t>
            </a:r>
          </a:p>
        </p:txBody>
      </p:sp>
    </p:spTree>
  </p:cSld>
  <p:clrMapOvr>
    <a:masterClrMapping xmlns:a="http://schemas.openxmlformats.org/drawingml/2006/main"/>
  </p:clrMapOvr>
</p:sld>
</file>