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ec96cdeb6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5548d54604bff"/>
  </p:sldMasterIdLst>
  <p:sldIdLst>
    <p:sldId xmlns:r="http://schemas.openxmlformats.org/officeDocument/2006/relationships" id="256" r:id="R78c53c496162400e"/>
    <p:sldId xmlns:r="http://schemas.openxmlformats.org/officeDocument/2006/relationships" id="257" r:id="R67bb79bb87704452"/>
    <p:sldId xmlns:r="http://schemas.openxmlformats.org/officeDocument/2006/relationships" id="258" r:id="R36f36ce0b6a94713"/>
    <p:sldId xmlns:r="http://schemas.openxmlformats.org/officeDocument/2006/relationships" id="259" r:id="R6069cf78642e42f3"/>
    <p:sldId xmlns:r="http://schemas.openxmlformats.org/officeDocument/2006/relationships" id="260" r:id="Rfe16f5054fd14224"/>
    <p:sldId xmlns:r="http://schemas.openxmlformats.org/officeDocument/2006/relationships" id="261" r:id="Ra214868fa38e4efe"/>
    <p:sldId xmlns:r="http://schemas.openxmlformats.org/officeDocument/2006/relationships" id="262" r:id="Rb5f7ae7361cd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5548d54604bff" /><Relationship Type="http://schemas.openxmlformats.org/officeDocument/2006/relationships/slide" Target="/ppt/slides/slide1.xml" Id="R78c53c496162400e" /><Relationship Type="http://schemas.openxmlformats.org/officeDocument/2006/relationships/slide" Target="/ppt/slides/slide2.xml" Id="R67bb79bb87704452" /><Relationship Type="http://schemas.openxmlformats.org/officeDocument/2006/relationships/slide" Target="/ppt/slides/slide3.xml" Id="R36f36ce0b6a94713" /><Relationship Type="http://schemas.openxmlformats.org/officeDocument/2006/relationships/slide" Target="/ppt/slides/slide4.xml" Id="R6069cf78642e42f3" /><Relationship Type="http://schemas.openxmlformats.org/officeDocument/2006/relationships/slide" Target="/ppt/slides/slide5.xml" Id="Rfe16f5054fd14224" /><Relationship Type="http://schemas.openxmlformats.org/officeDocument/2006/relationships/slide" Target="/ppt/slides/slide6.xml" Id="Ra214868fa38e4efe" /><Relationship Type="http://schemas.openxmlformats.org/officeDocument/2006/relationships/slide" Target="/ppt/slides/slide7.xml" Id="Rb5f7ae7361cd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87583395f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716067a5941b2" /><Relationship Type="http://schemas.openxmlformats.org/officeDocument/2006/relationships/theme" Target="/ppt/slideMasters/theme/theme1.xml" Id="R866692d8b607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716067a59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392da7a5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5e3e2199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c33085e6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28eba37f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4f1dd28b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c08e2c8c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9bdc47539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EIRIK LYNGHAUG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LYNGHAUG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ANDRE LYNGHAUG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EIRIK LYNGHAUG HOLDING AS</a:t>
            </a:r>
          </a:p>
        </p:txBody>
      </p:sp>
    </p:spTree>
  </p:cSld>
  <p:clrMapOvr>
    <a:masterClrMapping xmlns:a="http://schemas.openxmlformats.org/drawingml/2006/main"/>
  </p:clrMapOvr>
</p:sld>
</file>