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ab2b5d89a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4768f725447a6"/>
  </p:sldMasterIdLst>
  <p:sldIdLst>
    <p:sldId xmlns:r="http://schemas.openxmlformats.org/officeDocument/2006/relationships" id="256" r:id="R5987320941234918"/>
    <p:sldId xmlns:r="http://schemas.openxmlformats.org/officeDocument/2006/relationships" id="257" r:id="R2a712b198e444fe1"/>
    <p:sldId xmlns:r="http://schemas.openxmlformats.org/officeDocument/2006/relationships" id="258" r:id="Rdd46c7dce96c4cac"/>
    <p:sldId xmlns:r="http://schemas.openxmlformats.org/officeDocument/2006/relationships" id="259" r:id="R65f7d259ae504981"/>
    <p:sldId xmlns:r="http://schemas.openxmlformats.org/officeDocument/2006/relationships" id="260" r:id="R823f70e61e764f01"/>
    <p:sldId xmlns:r="http://schemas.openxmlformats.org/officeDocument/2006/relationships" id="261" r:id="R8600cc3bf461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4768f725447a6" /><Relationship Type="http://schemas.openxmlformats.org/officeDocument/2006/relationships/slide" Target="/ppt/slides/slide1.xml" Id="R5987320941234918" /><Relationship Type="http://schemas.openxmlformats.org/officeDocument/2006/relationships/slide" Target="/ppt/slides/slide2.xml" Id="R2a712b198e444fe1" /><Relationship Type="http://schemas.openxmlformats.org/officeDocument/2006/relationships/slide" Target="/ppt/slides/slide3.xml" Id="Rdd46c7dce96c4cac" /><Relationship Type="http://schemas.openxmlformats.org/officeDocument/2006/relationships/slide" Target="/ppt/slides/slide4.xml" Id="R65f7d259ae504981" /><Relationship Type="http://schemas.openxmlformats.org/officeDocument/2006/relationships/slide" Target="/ppt/slides/slide5.xml" Id="R823f70e61e764f01" /><Relationship Type="http://schemas.openxmlformats.org/officeDocument/2006/relationships/slide" Target="/ppt/slides/slide6.xml" Id="R8600cc3bf461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fe25d962e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4b67623a8420d" /><Relationship Type="http://schemas.openxmlformats.org/officeDocument/2006/relationships/theme" Target="/ppt/slideMasters/theme/theme1.xml" Id="R390d2006c220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4b67623a8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af5c5660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87cb24d8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d30aaccf6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9375aa2a42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c8c11c174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b36b5c21b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TÖPFER BEATE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