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7104d93b1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ba181a39e446b"/>
  </p:sldMasterIdLst>
  <p:sldIdLst>
    <p:sldId xmlns:r="http://schemas.openxmlformats.org/officeDocument/2006/relationships" id="256" r:id="R810fae45444c462b"/>
    <p:sldId xmlns:r="http://schemas.openxmlformats.org/officeDocument/2006/relationships" id="257" r:id="R67da175fe5074975"/>
    <p:sldId xmlns:r="http://schemas.openxmlformats.org/officeDocument/2006/relationships" id="258" r:id="Re82ddb4c93894028"/>
    <p:sldId xmlns:r="http://schemas.openxmlformats.org/officeDocument/2006/relationships" id="259" r:id="R88e2c03e541c4783"/>
    <p:sldId xmlns:r="http://schemas.openxmlformats.org/officeDocument/2006/relationships" id="260" r:id="R0c99e61d40e7434b"/>
    <p:sldId xmlns:r="http://schemas.openxmlformats.org/officeDocument/2006/relationships" id="261" r:id="Rea044d27417f4bea"/>
    <p:sldId xmlns:r="http://schemas.openxmlformats.org/officeDocument/2006/relationships" id="262" r:id="Rbc45a09fa086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ba181a39e446b" /><Relationship Type="http://schemas.openxmlformats.org/officeDocument/2006/relationships/slide" Target="/ppt/slides/slide1.xml" Id="R810fae45444c462b" /><Relationship Type="http://schemas.openxmlformats.org/officeDocument/2006/relationships/slide" Target="/ppt/slides/slide2.xml" Id="R67da175fe5074975" /><Relationship Type="http://schemas.openxmlformats.org/officeDocument/2006/relationships/slide" Target="/ppt/slides/slide3.xml" Id="Re82ddb4c93894028" /><Relationship Type="http://schemas.openxmlformats.org/officeDocument/2006/relationships/slide" Target="/ppt/slides/slide4.xml" Id="R88e2c03e541c4783" /><Relationship Type="http://schemas.openxmlformats.org/officeDocument/2006/relationships/slide" Target="/ppt/slides/slide5.xml" Id="R0c99e61d40e7434b" /><Relationship Type="http://schemas.openxmlformats.org/officeDocument/2006/relationships/slide" Target="/ppt/slides/slide6.xml" Id="Rea044d27417f4bea" /><Relationship Type="http://schemas.openxmlformats.org/officeDocument/2006/relationships/slide" Target="/ppt/slides/slide7.xml" Id="Rbc45a09fa086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32aa0fcca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1aa580d84262" /><Relationship Type="http://schemas.openxmlformats.org/officeDocument/2006/relationships/theme" Target="/ppt/slideMasters/theme/theme1.xml" Id="Rfe18b65ea6ff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b1aa580d8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ed1b3e475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136c83aa4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4089073e5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1ec82a10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dab9e193f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776cfcd1049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c66a437f747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 KVELI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KVELI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 KVELI AS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KVELI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KVELI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KVELI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7 536 441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7 628 788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KVELI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KVELI RONNY BLOMSETH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KVELI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Nesåsveien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KVELI AS</a:t>
            </a:r>
          </a:p>
        </p:txBody>
      </p:sp>
    </p:spTree>
  </p:cSld>
  <p:clrMapOvr>
    <a:masterClrMapping xmlns:a="http://schemas.openxmlformats.org/drawingml/2006/main"/>
  </p:clrMapOvr>
</p:sld>
</file>