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4799c3f4f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e5499ef8f4f2e"/>
  </p:sldMasterIdLst>
  <p:sldIdLst>
    <p:sldId xmlns:r="http://schemas.openxmlformats.org/officeDocument/2006/relationships" id="256" r:id="R20e6d53fb45d4c42"/>
    <p:sldId xmlns:r="http://schemas.openxmlformats.org/officeDocument/2006/relationships" id="257" r:id="Rce0ac0c95b834bd9"/>
    <p:sldId xmlns:r="http://schemas.openxmlformats.org/officeDocument/2006/relationships" id="258" r:id="Rcda67490ca85492f"/>
    <p:sldId xmlns:r="http://schemas.openxmlformats.org/officeDocument/2006/relationships" id="259" r:id="Reaed4703a8064282"/>
    <p:sldId xmlns:r="http://schemas.openxmlformats.org/officeDocument/2006/relationships" id="260" r:id="R6d8e15cde3ee4315"/>
    <p:sldId xmlns:r="http://schemas.openxmlformats.org/officeDocument/2006/relationships" id="261" r:id="R1c97b5539f2443e2"/>
    <p:sldId xmlns:r="http://schemas.openxmlformats.org/officeDocument/2006/relationships" id="262" r:id="Rb1b242895d45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e5499ef8f4f2e" /><Relationship Type="http://schemas.openxmlformats.org/officeDocument/2006/relationships/slide" Target="/ppt/slides/slide1.xml" Id="R20e6d53fb45d4c42" /><Relationship Type="http://schemas.openxmlformats.org/officeDocument/2006/relationships/slide" Target="/ppt/slides/slide2.xml" Id="Rce0ac0c95b834bd9" /><Relationship Type="http://schemas.openxmlformats.org/officeDocument/2006/relationships/slide" Target="/ppt/slides/slide3.xml" Id="Rcda67490ca85492f" /><Relationship Type="http://schemas.openxmlformats.org/officeDocument/2006/relationships/slide" Target="/ppt/slides/slide4.xml" Id="Reaed4703a8064282" /><Relationship Type="http://schemas.openxmlformats.org/officeDocument/2006/relationships/slide" Target="/ppt/slides/slide5.xml" Id="R6d8e15cde3ee4315" /><Relationship Type="http://schemas.openxmlformats.org/officeDocument/2006/relationships/slide" Target="/ppt/slides/slide6.xml" Id="R1c97b5539f2443e2" /><Relationship Type="http://schemas.openxmlformats.org/officeDocument/2006/relationships/slide" Target="/ppt/slides/slide7.xml" Id="Rb1b242895d45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bc6b281cc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b843aebe4ade" /><Relationship Type="http://schemas.openxmlformats.org/officeDocument/2006/relationships/theme" Target="/ppt/slideMasters/theme/theme1.xml" Id="Rb9f2132304d0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3b843aebe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687c2073a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66666fae8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8b7a509743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b4c7b9cb8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069d3b52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bed00765f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425c68559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HOLDING AS ble etablert [år] og holder til i Ballstad.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1 322 090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49 106 697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51 201 104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GRY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LIV PEGGY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MARIE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GUNN-KRISTIN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INGER J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Jentofts 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8373 Ballstad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 HOLDING AS</a:t>
            </a:r>
          </a:p>
        </p:txBody>
      </p:sp>
    </p:spTree>
  </p:cSld>
  <p:clrMapOvr>
    <a:masterClrMapping xmlns:a="http://schemas.openxmlformats.org/drawingml/2006/main"/>
  </p:clrMapOvr>
</p:sld>
</file>