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9447e8c21b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206468e4e4060"/>
  </p:sldMasterIdLst>
  <p:sldIdLst>
    <p:sldId xmlns:r="http://schemas.openxmlformats.org/officeDocument/2006/relationships" id="256" r:id="R235c7715e65944ab"/>
    <p:sldId xmlns:r="http://schemas.openxmlformats.org/officeDocument/2006/relationships" id="257" r:id="Rf084aa56699d41de"/>
    <p:sldId xmlns:r="http://schemas.openxmlformats.org/officeDocument/2006/relationships" id="258" r:id="R5ca0119d09fa4105"/>
    <p:sldId xmlns:r="http://schemas.openxmlformats.org/officeDocument/2006/relationships" id="259" r:id="R74e35028f87b40c0"/>
    <p:sldId xmlns:r="http://schemas.openxmlformats.org/officeDocument/2006/relationships" id="260" r:id="R4e86108ae34b4e04"/>
    <p:sldId xmlns:r="http://schemas.openxmlformats.org/officeDocument/2006/relationships" id="261" r:id="R4dc087f425154680"/>
    <p:sldId xmlns:r="http://schemas.openxmlformats.org/officeDocument/2006/relationships" id="262" r:id="R4fd58d893e11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206468e4e4060" /><Relationship Type="http://schemas.openxmlformats.org/officeDocument/2006/relationships/slide" Target="/ppt/slides/slide1.xml" Id="R235c7715e65944ab" /><Relationship Type="http://schemas.openxmlformats.org/officeDocument/2006/relationships/slide" Target="/ppt/slides/slide2.xml" Id="Rf084aa56699d41de" /><Relationship Type="http://schemas.openxmlformats.org/officeDocument/2006/relationships/slide" Target="/ppt/slides/slide3.xml" Id="R5ca0119d09fa4105" /><Relationship Type="http://schemas.openxmlformats.org/officeDocument/2006/relationships/slide" Target="/ppt/slides/slide4.xml" Id="R74e35028f87b40c0" /><Relationship Type="http://schemas.openxmlformats.org/officeDocument/2006/relationships/slide" Target="/ppt/slides/slide5.xml" Id="R4e86108ae34b4e04" /><Relationship Type="http://schemas.openxmlformats.org/officeDocument/2006/relationships/slide" Target="/ppt/slides/slide6.xml" Id="R4dc087f425154680" /><Relationship Type="http://schemas.openxmlformats.org/officeDocument/2006/relationships/slide" Target="/ppt/slides/slide7.xml" Id="R4fd58d893e11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53496d8b4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e751a4a94fad" /><Relationship Type="http://schemas.openxmlformats.org/officeDocument/2006/relationships/theme" Target="/ppt/slideMasters/theme/theme1.xml" Id="R9d573c1163d7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0e751a4a9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a90ec79a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be597690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91972b81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a0106903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a22dcf32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cea1782de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f7c2b87c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NORUM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NORUM INVEST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3 290 428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25 734 040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28 030 062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NORUM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Bredmyra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NORUM INVEST AS</a:t>
            </a:r>
          </a:p>
        </p:txBody>
      </p:sp>
    </p:spTree>
  </p:cSld>
  <p:clrMapOvr>
    <a:masterClrMapping xmlns:a="http://schemas.openxmlformats.org/drawingml/2006/main"/>
  </p:clrMapOvr>
</p:sld>
</file>