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08d714bb6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b69a82d204659"/>
  </p:sldMasterIdLst>
  <p:sldIdLst>
    <p:sldId xmlns:r="http://schemas.openxmlformats.org/officeDocument/2006/relationships" id="256" r:id="Re19fe47d85b341dd"/>
    <p:sldId xmlns:r="http://schemas.openxmlformats.org/officeDocument/2006/relationships" id="257" r:id="Rd17f600803784f9b"/>
    <p:sldId xmlns:r="http://schemas.openxmlformats.org/officeDocument/2006/relationships" id="258" r:id="Rbba4538b0108424f"/>
    <p:sldId xmlns:r="http://schemas.openxmlformats.org/officeDocument/2006/relationships" id="259" r:id="R9d7a78910a484e41"/>
    <p:sldId xmlns:r="http://schemas.openxmlformats.org/officeDocument/2006/relationships" id="260" r:id="Recad0bab9505403c"/>
    <p:sldId xmlns:r="http://schemas.openxmlformats.org/officeDocument/2006/relationships" id="261" r:id="Rc72effc3ff6c4d8a"/>
    <p:sldId xmlns:r="http://schemas.openxmlformats.org/officeDocument/2006/relationships" id="262" r:id="R1943676260d2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b69a82d204659" /><Relationship Type="http://schemas.openxmlformats.org/officeDocument/2006/relationships/slide" Target="/ppt/slides/slide1.xml" Id="Re19fe47d85b341dd" /><Relationship Type="http://schemas.openxmlformats.org/officeDocument/2006/relationships/slide" Target="/ppt/slides/slide2.xml" Id="Rd17f600803784f9b" /><Relationship Type="http://schemas.openxmlformats.org/officeDocument/2006/relationships/slide" Target="/ppt/slides/slide3.xml" Id="Rbba4538b0108424f" /><Relationship Type="http://schemas.openxmlformats.org/officeDocument/2006/relationships/slide" Target="/ppt/slides/slide4.xml" Id="R9d7a78910a484e41" /><Relationship Type="http://schemas.openxmlformats.org/officeDocument/2006/relationships/slide" Target="/ppt/slides/slide5.xml" Id="Recad0bab9505403c" /><Relationship Type="http://schemas.openxmlformats.org/officeDocument/2006/relationships/slide" Target="/ppt/slides/slide6.xml" Id="Rc72effc3ff6c4d8a" /><Relationship Type="http://schemas.openxmlformats.org/officeDocument/2006/relationships/slide" Target="/ppt/slides/slide7.xml" Id="R1943676260d2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a4c09f769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993a45124ca9" /><Relationship Type="http://schemas.openxmlformats.org/officeDocument/2006/relationships/theme" Target="/ppt/slideMasters/theme/theme1.xml" Id="Rc2bae129df32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1993a4512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0ab6fc17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91174e31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384e7c122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2c1400ca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a3846267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b9b57329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0c3425e1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