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65ef1b5b8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a7ad38ec54f8a"/>
  </p:sldMasterIdLst>
  <p:sldIdLst>
    <p:sldId xmlns:r="http://schemas.openxmlformats.org/officeDocument/2006/relationships" id="256" r:id="R616e1b84daa9463d"/>
    <p:sldId xmlns:r="http://schemas.openxmlformats.org/officeDocument/2006/relationships" id="257" r:id="R9f989a305ed34827"/>
    <p:sldId xmlns:r="http://schemas.openxmlformats.org/officeDocument/2006/relationships" id="258" r:id="Rb046aedbd8e14f4d"/>
    <p:sldId xmlns:r="http://schemas.openxmlformats.org/officeDocument/2006/relationships" id="259" r:id="Rea311782e4cb475e"/>
    <p:sldId xmlns:r="http://schemas.openxmlformats.org/officeDocument/2006/relationships" id="260" r:id="Rc04507f02a92457b"/>
    <p:sldId xmlns:r="http://schemas.openxmlformats.org/officeDocument/2006/relationships" id="261" r:id="Re06c2476ea0a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a7ad38ec54f8a" /><Relationship Type="http://schemas.openxmlformats.org/officeDocument/2006/relationships/slide" Target="/ppt/slides/slide1.xml" Id="R616e1b84daa9463d" /><Relationship Type="http://schemas.openxmlformats.org/officeDocument/2006/relationships/slide" Target="/ppt/slides/slide2.xml" Id="R9f989a305ed34827" /><Relationship Type="http://schemas.openxmlformats.org/officeDocument/2006/relationships/slide" Target="/ppt/slides/slide3.xml" Id="Rb046aedbd8e14f4d" /><Relationship Type="http://schemas.openxmlformats.org/officeDocument/2006/relationships/slide" Target="/ppt/slides/slide4.xml" Id="Rea311782e4cb475e" /><Relationship Type="http://schemas.openxmlformats.org/officeDocument/2006/relationships/slide" Target="/ppt/slides/slide5.xml" Id="Rc04507f02a92457b" /><Relationship Type="http://schemas.openxmlformats.org/officeDocument/2006/relationships/slide" Target="/ppt/slides/slide6.xml" Id="Re06c2476ea0a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7a4d8e8e6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80311bd24524" /><Relationship Type="http://schemas.openxmlformats.org/officeDocument/2006/relationships/theme" Target="/ppt/slideMasters/theme/theme1.xml" Id="R3a2effd3493e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d80311bd2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d847dd8f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fb29acca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44fe6046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b0ac4ef4a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4c31f208e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d7041c73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EDGAR LISETH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EDGAR LISETH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85 183 030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86 574 612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989 212 451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EDGAR LISETH AS</a:t>
            </a:r>
          </a:p>
        </p:txBody>
      </p:sp>
    </p:spTree>
  </p:cSld>
  <p:clrMapOvr>
    <a:masterClrMapping xmlns:a="http://schemas.openxmlformats.org/drawingml/2006/main"/>
  </p:clrMapOvr>
</p:sld>
</file>