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6e18e53ad49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64b7e81ac64624"/>
  </p:sldMasterIdLst>
  <p:sldIdLst>
    <p:sldId xmlns:r="http://schemas.openxmlformats.org/officeDocument/2006/relationships" id="256" r:id="R42b87630108946a6"/>
    <p:sldId xmlns:r="http://schemas.openxmlformats.org/officeDocument/2006/relationships" id="257" r:id="R7ce9b6fc439242b6"/>
    <p:sldId xmlns:r="http://schemas.openxmlformats.org/officeDocument/2006/relationships" id="258" r:id="R37650c210a394a8e"/>
    <p:sldId xmlns:r="http://schemas.openxmlformats.org/officeDocument/2006/relationships" id="259" r:id="Rcef2cf71c4934129"/>
    <p:sldId xmlns:r="http://schemas.openxmlformats.org/officeDocument/2006/relationships" id="260" r:id="R508949d8211048d7"/>
    <p:sldId xmlns:r="http://schemas.openxmlformats.org/officeDocument/2006/relationships" id="261" r:id="R2cb5c65dc5fb4caa"/>
    <p:sldId xmlns:r="http://schemas.openxmlformats.org/officeDocument/2006/relationships" id="262" r:id="R4cf157027b07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4b7e81ac64624" /><Relationship Type="http://schemas.openxmlformats.org/officeDocument/2006/relationships/slide" Target="/ppt/slides/slide1.xml" Id="R42b87630108946a6" /><Relationship Type="http://schemas.openxmlformats.org/officeDocument/2006/relationships/slide" Target="/ppt/slides/slide2.xml" Id="R7ce9b6fc439242b6" /><Relationship Type="http://schemas.openxmlformats.org/officeDocument/2006/relationships/slide" Target="/ppt/slides/slide3.xml" Id="R37650c210a394a8e" /><Relationship Type="http://schemas.openxmlformats.org/officeDocument/2006/relationships/slide" Target="/ppt/slides/slide4.xml" Id="Rcef2cf71c4934129" /><Relationship Type="http://schemas.openxmlformats.org/officeDocument/2006/relationships/slide" Target="/ppt/slides/slide5.xml" Id="R508949d8211048d7" /><Relationship Type="http://schemas.openxmlformats.org/officeDocument/2006/relationships/slide" Target="/ppt/slides/slide6.xml" Id="R2cb5c65dc5fb4caa" /><Relationship Type="http://schemas.openxmlformats.org/officeDocument/2006/relationships/slide" Target="/ppt/slides/slide7.xml" Id="R4cf157027b07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a9709d6a844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1b59f1f3e43a3" /><Relationship Type="http://schemas.openxmlformats.org/officeDocument/2006/relationships/theme" Target="/ppt/slideMasters/theme/theme1.xml" Id="R095b99874c2d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1b59f1f3e43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74f8a3306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1a0a7913a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2c6e42b204a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bed13b089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af848084e4a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ee5eb1442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b991510b843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EILIS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EILIS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11 550 306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11 618 080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EINRIDE SNEKVIK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Lernesstranda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989 212 893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EILIS EIENDOM AS</a:t>
            </a:r>
          </a:p>
        </p:txBody>
      </p:sp>
    </p:spTree>
  </p:cSld>
  <p:clrMapOvr>
    <a:masterClrMapping xmlns:a="http://schemas.openxmlformats.org/drawingml/2006/main"/>
  </p:clrMapOvr>
</p:sld>
</file>