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cc776e7a1134c6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1c539514cd746d1"/>
  </p:sldMasterIdLst>
  <p:sldIdLst>
    <p:sldId xmlns:r="http://schemas.openxmlformats.org/officeDocument/2006/relationships" id="256" r:id="Recae9364e9d04cf7"/>
    <p:sldId xmlns:r="http://schemas.openxmlformats.org/officeDocument/2006/relationships" id="257" r:id="R4d4089e9dc7f42e2"/>
    <p:sldId xmlns:r="http://schemas.openxmlformats.org/officeDocument/2006/relationships" id="258" r:id="Ra1497c289a814785"/>
    <p:sldId xmlns:r="http://schemas.openxmlformats.org/officeDocument/2006/relationships" id="259" r:id="Re4fd62e782f9483d"/>
    <p:sldId xmlns:r="http://schemas.openxmlformats.org/officeDocument/2006/relationships" id="260" r:id="Rec618dcd03004baa"/>
    <p:sldId xmlns:r="http://schemas.openxmlformats.org/officeDocument/2006/relationships" id="261" r:id="Ra7c5a7afb5674ced"/>
    <p:sldId xmlns:r="http://schemas.openxmlformats.org/officeDocument/2006/relationships" id="262" r:id="R1c3ae51a4b324cc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c539514cd746d1" /><Relationship Type="http://schemas.openxmlformats.org/officeDocument/2006/relationships/slide" Target="/ppt/slides/slide1.xml" Id="Recae9364e9d04cf7" /><Relationship Type="http://schemas.openxmlformats.org/officeDocument/2006/relationships/slide" Target="/ppt/slides/slide2.xml" Id="R4d4089e9dc7f42e2" /><Relationship Type="http://schemas.openxmlformats.org/officeDocument/2006/relationships/slide" Target="/ppt/slides/slide3.xml" Id="Ra1497c289a814785" /><Relationship Type="http://schemas.openxmlformats.org/officeDocument/2006/relationships/slide" Target="/ppt/slides/slide4.xml" Id="Re4fd62e782f9483d" /><Relationship Type="http://schemas.openxmlformats.org/officeDocument/2006/relationships/slide" Target="/ppt/slides/slide5.xml" Id="Rec618dcd03004baa" /><Relationship Type="http://schemas.openxmlformats.org/officeDocument/2006/relationships/slide" Target="/ppt/slides/slide6.xml" Id="Ra7c5a7afb5674ced" /><Relationship Type="http://schemas.openxmlformats.org/officeDocument/2006/relationships/slide" Target="/ppt/slides/slide7.xml" Id="R1c3ae51a4b324cc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c9670f9deb43a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7b589f0021457a" /><Relationship Type="http://schemas.openxmlformats.org/officeDocument/2006/relationships/theme" Target="/ppt/slideMasters/theme/theme1.xml" Id="R783e8f4bde82450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97b589f0021457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84836b76d444b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a1a3cb17ce4e6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e099187753410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fddd9fb12c498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fb8842482b43b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228f49c5d24a9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cca5b329b34f8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GRIMSRUD UTVIKLING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GRIMSRUD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GRIMSRUD UTVIKLING AS ble etablert [år] og holder til i Tistedal.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GRIMSRUD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GRIMSRUD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GRIMSRUD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−32 361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99 966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9 395 178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9 523 340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GRIMSRUD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GRIMSRUD ERLING RONNY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GRIMSRUD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Flatebyveien 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1792 Tistedal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21 14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989 213 261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GRIMSRUD UTVIKLING AS</a:t>
            </a:r>
          </a:p>
        </p:txBody>
      </p:sp>
    </p:spTree>
  </p:cSld>
  <p:clrMapOvr>
    <a:masterClrMapping xmlns:a="http://schemas.openxmlformats.org/drawingml/2006/main"/>
  </p:clrMapOvr>
</p:sld>
</file>