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39de05ce56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aa32da5db401d"/>
  </p:sldMasterIdLst>
  <p:sldIdLst>
    <p:sldId xmlns:r="http://schemas.openxmlformats.org/officeDocument/2006/relationships" id="256" r:id="Rf8300612d406480f"/>
    <p:sldId xmlns:r="http://schemas.openxmlformats.org/officeDocument/2006/relationships" id="257" r:id="Re586f1490f1c412d"/>
    <p:sldId xmlns:r="http://schemas.openxmlformats.org/officeDocument/2006/relationships" id="258" r:id="Ra0e3e95a49db41d8"/>
    <p:sldId xmlns:r="http://schemas.openxmlformats.org/officeDocument/2006/relationships" id="259" r:id="R16e2b707551544e9"/>
    <p:sldId xmlns:r="http://schemas.openxmlformats.org/officeDocument/2006/relationships" id="260" r:id="R6bccca42cee641e8"/>
    <p:sldId xmlns:r="http://schemas.openxmlformats.org/officeDocument/2006/relationships" id="261" r:id="Ra734dfb9184f476e"/>
    <p:sldId xmlns:r="http://schemas.openxmlformats.org/officeDocument/2006/relationships" id="262" r:id="Re44dc8f666d7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aa32da5db401d" /><Relationship Type="http://schemas.openxmlformats.org/officeDocument/2006/relationships/slide" Target="/ppt/slides/slide1.xml" Id="Rf8300612d406480f" /><Relationship Type="http://schemas.openxmlformats.org/officeDocument/2006/relationships/slide" Target="/ppt/slides/slide2.xml" Id="Re586f1490f1c412d" /><Relationship Type="http://schemas.openxmlformats.org/officeDocument/2006/relationships/slide" Target="/ppt/slides/slide3.xml" Id="Ra0e3e95a49db41d8" /><Relationship Type="http://schemas.openxmlformats.org/officeDocument/2006/relationships/slide" Target="/ppt/slides/slide4.xml" Id="R16e2b707551544e9" /><Relationship Type="http://schemas.openxmlformats.org/officeDocument/2006/relationships/slide" Target="/ppt/slides/slide5.xml" Id="R6bccca42cee641e8" /><Relationship Type="http://schemas.openxmlformats.org/officeDocument/2006/relationships/slide" Target="/ppt/slides/slide6.xml" Id="Ra734dfb9184f476e" /><Relationship Type="http://schemas.openxmlformats.org/officeDocument/2006/relationships/slide" Target="/ppt/slides/slide7.xml" Id="Re44dc8f666d7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e04e3581a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808df5020487e" /><Relationship Type="http://schemas.openxmlformats.org/officeDocument/2006/relationships/theme" Target="/ppt/slideMasters/theme/theme1.xml" Id="R05003ec34f60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808df5020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7015367f9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ac565d7c0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f4d8d1556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914bec531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2c1351508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57c9b0b1e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74ae03f8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−2 447 258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4 050 208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4 130 796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Hvitsteinvegen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HOLDING AS</a:t>
            </a:r>
          </a:p>
        </p:txBody>
      </p:sp>
    </p:spTree>
  </p:cSld>
  <p:clrMapOvr>
    <a:masterClrMapping xmlns:a="http://schemas.openxmlformats.org/drawingml/2006/main"/>
  </p:clrMapOvr>
</p:sld>
</file>