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1ce7d7d32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309244b834d6c"/>
  </p:sldMasterIdLst>
  <p:sldIdLst>
    <p:sldId xmlns:r="http://schemas.openxmlformats.org/officeDocument/2006/relationships" id="256" r:id="Rdcbee34d91b24eac"/>
    <p:sldId xmlns:r="http://schemas.openxmlformats.org/officeDocument/2006/relationships" id="257" r:id="Ra264f8b2255644b0"/>
    <p:sldId xmlns:r="http://schemas.openxmlformats.org/officeDocument/2006/relationships" id="258" r:id="Rf58b3d874bb34fdb"/>
    <p:sldId xmlns:r="http://schemas.openxmlformats.org/officeDocument/2006/relationships" id="259" r:id="R5969bb20230a4ca6"/>
    <p:sldId xmlns:r="http://schemas.openxmlformats.org/officeDocument/2006/relationships" id="260" r:id="R473e0482856b495e"/>
    <p:sldId xmlns:r="http://schemas.openxmlformats.org/officeDocument/2006/relationships" id="261" r:id="Rf4809388676d4666"/>
    <p:sldId xmlns:r="http://schemas.openxmlformats.org/officeDocument/2006/relationships" id="262" r:id="Rc7a46d45b5af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309244b834d6c" /><Relationship Type="http://schemas.openxmlformats.org/officeDocument/2006/relationships/slide" Target="/ppt/slides/slide1.xml" Id="Rdcbee34d91b24eac" /><Relationship Type="http://schemas.openxmlformats.org/officeDocument/2006/relationships/slide" Target="/ppt/slides/slide2.xml" Id="Ra264f8b2255644b0" /><Relationship Type="http://schemas.openxmlformats.org/officeDocument/2006/relationships/slide" Target="/ppt/slides/slide3.xml" Id="Rf58b3d874bb34fdb" /><Relationship Type="http://schemas.openxmlformats.org/officeDocument/2006/relationships/slide" Target="/ppt/slides/slide4.xml" Id="R5969bb20230a4ca6" /><Relationship Type="http://schemas.openxmlformats.org/officeDocument/2006/relationships/slide" Target="/ppt/slides/slide5.xml" Id="R473e0482856b495e" /><Relationship Type="http://schemas.openxmlformats.org/officeDocument/2006/relationships/slide" Target="/ppt/slides/slide6.xml" Id="Rf4809388676d4666" /><Relationship Type="http://schemas.openxmlformats.org/officeDocument/2006/relationships/slide" Target="/ppt/slides/slide7.xml" Id="Rc7a46d45b5af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0a31f9cf1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27520ed824548" /><Relationship Type="http://schemas.openxmlformats.org/officeDocument/2006/relationships/theme" Target="/ppt/slideMasters/theme/theme1.xml" Id="Racffce243a8c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27520ed82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e1baba433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7d2e8cf5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82ec25050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6380cff65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b0fec3d4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b9b487d4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a3c67e698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ROY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