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98f1220d244a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9a229535904c27"/>
  </p:sldMasterIdLst>
  <p:sldIdLst>
    <p:sldId xmlns:r="http://schemas.openxmlformats.org/officeDocument/2006/relationships" id="256" r:id="R13893bd50d3349a1"/>
    <p:sldId xmlns:r="http://schemas.openxmlformats.org/officeDocument/2006/relationships" id="257" r:id="R518385ae33f348ed"/>
    <p:sldId xmlns:r="http://schemas.openxmlformats.org/officeDocument/2006/relationships" id="258" r:id="R553517beeec34e2d"/>
    <p:sldId xmlns:r="http://schemas.openxmlformats.org/officeDocument/2006/relationships" id="259" r:id="R2ad77e6fccd6475b"/>
    <p:sldId xmlns:r="http://schemas.openxmlformats.org/officeDocument/2006/relationships" id="260" r:id="R5f2c09b3495d46dd"/>
    <p:sldId xmlns:r="http://schemas.openxmlformats.org/officeDocument/2006/relationships" id="261" r:id="Rc8cab3ef74784f78"/>
    <p:sldId xmlns:r="http://schemas.openxmlformats.org/officeDocument/2006/relationships" id="262" r:id="Red3831d4864347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9a229535904c27" /><Relationship Type="http://schemas.openxmlformats.org/officeDocument/2006/relationships/slide" Target="/ppt/slides/slide1.xml" Id="R13893bd50d3349a1" /><Relationship Type="http://schemas.openxmlformats.org/officeDocument/2006/relationships/slide" Target="/ppt/slides/slide2.xml" Id="R518385ae33f348ed" /><Relationship Type="http://schemas.openxmlformats.org/officeDocument/2006/relationships/slide" Target="/ppt/slides/slide3.xml" Id="R553517beeec34e2d" /><Relationship Type="http://schemas.openxmlformats.org/officeDocument/2006/relationships/slide" Target="/ppt/slides/slide4.xml" Id="R2ad77e6fccd6475b" /><Relationship Type="http://schemas.openxmlformats.org/officeDocument/2006/relationships/slide" Target="/ppt/slides/slide5.xml" Id="R5f2c09b3495d46dd" /><Relationship Type="http://schemas.openxmlformats.org/officeDocument/2006/relationships/slide" Target="/ppt/slides/slide6.xml" Id="Rc8cab3ef74784f78" /><Relationship Type="http://schemas.openxmlformats.org/officeDocument/2006/relationships/slide" Target="/ppt/slides/slide7.xml" Id="Red3831d4864347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901fed03c94d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a508c91d34b1a" /><Relationship Type="http://schemas.openxmlformats.org/officeDocument/2006/relationships/theme" Target="/ppt/slideMasters/theme/theme1.xml" Id="Rbf9ab1a64df74e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6a508c91d34b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781c0c3d049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6c53902794c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2b02b66ac4b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c85339d7a41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464520d6343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191ebf33b40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0e88be7f742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BIXBY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BIXBY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BIXBY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BIXBY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BIXBY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BIXBY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18 225 539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16 492 868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52 996 040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287 184 116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297 385 604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BIXBY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SOLSTAD JAN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BIXBY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Hospitsveien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989 214 047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BIXBY HOLDING AS</a:t>
            </a:r>
          </a:p>
        </p:txBody>
      </p:sp>
    </p:spTree>
  </p:cSld>
  <p:clrMapOvr>
    <a:masterClrMapping xmlns:a="http://schemas.openxmlformats.org/drawingml/2006/main"/>
  </p:clrMapOvr>
</p:sld>
</file>