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a246cc006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df9a0c7df440b"/>
  </p:sldMasterIdLst>
  <p:sldIdLst>
    <p:sldId xmlns:r="http://schemas.openxmlformats.org/officeDocument/2006/relationships" id="256" r:id="Rf46c5c54cb954f08"/>
    <p:sldId xmlns:r="http://schemas.openxmlformats.org/officeDocument/2006/relationships" id="257" r:id="R3add3f109c204d3f"/>
    <p:sldId xmlns:r="http://schemas.openxmlformats.org/officeDocument/2006/relationships" id="258" r:id="R86ee7dfdb9e547fb"/>
    <p:sldId xmlns:r="http://schemas.openxmlformats.org/officeDocument/2006/relationships" id="259" r:id="R136bf80acfa14330"/>
    <p:sldId xmlns:r="http://schemas.openxmlformats.org/officeDocument/2006/relationships" id="260" r:id="R8c1c05cc56144dab"/>
    <p:sldId xmlns:r="http://schemas.openxmlformats.org/officeDocument/2006/relationships" id="261" r:id="R7ebf99e4f6664e8c"/>
    <p:sldId xmlns:r="http://schemas.openxmlformats.org/officeDocument/2006/relationships" id="262" r:id="Rd69702ec5da7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df9a0c7df440b" /><Relationship Type="http://schemas.openxmlformats.org/officeDocument/2006/relationships/slide" Target="/ppt/slides/slide1.xml" Id="Rf46c5c54cb954f08" /><Relationship Type="http://schemas.openxmlformats.org/officeDocument/2006/relationships/slide" Target="/ppt/slides/slide2.xml" Id="R3add3f109c204d3f" /><Relationship Type="http://schemas.openxmlformats.org/officeDocument/2006/relationships/slide" Target="/ppt/slides/slide3.xml" Id="R86ee7dfdb9e547fb" /><Relationship Type="http://schemas.openxmlformats.org/officeDocument/2006/relationships/slide" Target="/ppt/slides/slide4.xml" Id="R136bf80acfa14330" /><Relationship Type="http://schemas.openxmlformats.org/officeDocument/2006/relationships/slide" Target="/ppt/slides/slide5.xml" Id="R8c1c05cc56144dab" /><Relationship Type="http://schemas.openxmlformats.org/officeDocument/2006/relationships/slide" Target="/ppt/slides/slide6.xml" Id="R7ebf99e4f6664e8c" /><Relationship Type="http://schemas.openxmlformats.org/officeDocument/2006/relationships/slide" Target="/ppt/slides/slide7.xml" Id="Rd69702ec5da7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5a4383b5b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78dcce6440c4" /><Relationship Type="http://schemas.openxmlformats.org/officeDocument/2006/relationships/theme" Target="/ppt/slideMasters/theme/theme1.xml" Id="Rd2f08be13c3f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978dcce64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aab96b77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77c23144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c9dc478f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78c93ac8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7b7dce5d0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2fcc012f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9f63a73a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6 317 167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ASTRID ØSTENSJØ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HENRY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CASPAR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Henry Røthing, Lunavegen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