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67ce05ac21b491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61b257e46074500"/>
  </p:sldMasterIdLst>
  <p:sldIdLst>
    <p:sldId xmlns:r="http://schemas.openxmlformats.org/officeDocument/2006/relationships" id="256" r:id="R2bacf04e7ba9426c"/>
    <p:sldId xmlns:r="http://schemas.openxmlformats.org/officeDocument/2006/relationships" id="257" r:id="R25832cd76c59429a"/>
    <p:sldId xmlns:r="http://schemas.openxmlformats.org/officeDocument/2006/relationships" id="258" r:id="R430c387844b04375"/>
    <p:sldId xmlns:r="http://schemas.openxmlformats.org/officeDocument/2006/relationships" id="259" r:id="R372196f0af854183"/>
    <p:sldId xmlns:r="http://schemas.openxmlformats.org/officeDocument/2006/relationships" id="260" r:id="R482f43ec34a5487e"/>
    <p:sldId xmlns:r="http://schemas.openxmlformats.org/officeDocument/2006/relationships" id="261" r:id="R007d8c2529f946c6"/>
    <p:sldId xmlns:r="http://schemas.openxmlformats.org/officeDocument/2006/relationships" id="262" r:id="Rfdb6fb98b1c547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1b257e46074500" /><Relationship Type="http://schemas.openxmlformats.org/officeDocument/2006/relationships/slide" Target="/ppt/slides/slide1.xml" Id="R2bacf04e7ba9426c" /><Relationship Type="http://schemas.openxmlformats.org/officeDocument/2006/relationships/slide" Target="/ppt/slides/slide2.xml" Id="R25832cd76c59429a" /><Relationship Type="http://schemas.openxmlformats.org/officeDocument/2006/relationships/slide" Target="/ppt/slides/slide3.xml" Id="R430c387844b04375" /><Relationship Type="http://schemas.openxmlformats.org/officeDocument/2006/relationships/slide" Target="/ppt/slides/slide4.xml" Id="R372196f0af854183" /><Relationship Type="http://schemas.openxmlformats.org/officeDocument/2006/relationships/slide" Target="/ppt/slides/slide5.xml" Id="R482f43ec34a5487e" /><Relationship Type="http://schemas.openxmlformats.org/officeDocument/2006/relationships/slide" Target="/ppt/slides/slide6.xml" Id="R007d8c2529f946c6" /><Relationship Type="http://schemas.openxmlformats.org/officeDocument/2006/relationships/slide" Target="/ppt/slides/slide7.xml" Id="Rfdb6fb98b1c547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0d0812f6c14e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52d742c19e4b38" /><Relationship Type="http://schemas.openxmlformats.org/officeDocument/2006/relationships/theme" Target="/ppt/slideMasters/theme/theme1.xml" Id="R00e4b4e7762b4d9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52d742c19e4b3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6d7b612124b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5323afd16b4b5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ed1ed59e6544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4341ef79940a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e8991ba58f4a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5360b0ae7b4e9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38261929b743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JOHANNES MØRKEDAL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MØRKEDAL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MØRKEDAL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MØRKEDAL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MØRKEDAL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MØRKEDAL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−193 756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2 879 977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24 765 339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24 835 258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MØRKEDAL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JOHANNES MØRKEDAL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MØRKEDAL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Johan P. Clausens gate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6508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989 215 825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JOHANNES MØRKEDAL HOLDING AS</a:t>
            </a:r>
          </a:p>
        </p:txBody>
      </p:sp>
    </p:spTree>
  </p:cSld>
  <p:clrMapOvr>
    <a:masterClrMapping xmlns:a="http://schemas.openxmlformats.org/drawingml/2006/main"/>
  </p:clrMapOvr>
</p:sld>
</file>