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f53f6e87c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497bc1ce24a86"/>
  </p:sldMasterIdLst>
  <p:sldIdLst>
    <p:sldId xmlns:r="http://schemas.openxmlformats.org/officeDocument/2006/relationships" id="256" r:id="Raf78aff4695d427f"/>
    <p:sldId xmlns:r="http://schemas.openxmlformats.org/officeDocument/2006/relationships" id="257" r:id="R2da639f0c9e94f43"/>
    <p:sldId xmlns:r="http://schemas.openxmlformats.org/officeDocument/2006/relationships" id="258" r:id="R5bbbdf5d969a4b1a"/>
    <p:sldId xmlns:r="http://schemas.openxmlformats.org/officeDocument/2006/relationships" id="259" r:id="Ra06d7af1acc84468"/>
    <p:sldId xmlns:r="http://schemas.openxmlformats.org/officeDocument/2006/relationships" id="260" r:id="Rcc1f5b4d9ddf4364"/>
    <p:sldId xmlns:r="http://schemas.openxmlformats.org/officeDocument/2006/relationships" id="261" r:id="R8a1d793a31cc4d38"/>
    <p:sldId xmlns:r="http://schemas.openxmlformats.org/officeDocument/2006/relationships" id="262" r:id="Rda17a76250d3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497bc1ce24a86" /><Relationship Type="http://schemas.openxmlformats.org/officeDocument/2006/relationships/slide" Target="/ppt/slides/slide1.xml" Id="Raf78aff4695d427f" /><Relationship Type="http://schemas.openxmlformats.org/officeDocument/2006/relationships/slide" Target="/ppt/slides/slide2.xml" Id="R2da639f0c9e94f43" /><Relationship Type="http://schemas.openxmlformats.org/officeDocument/2006/relationships/slide" Target="/ppt/slides/slide3.xml" Id="R5bbbdf5d969a4b1a" /><Relationship Type="http://schemas.openxmlformats.org/officeDocument/2006/relationships/slide" Target="/ppt/slides/slide4.xml" Id="Ra06d7af1acc84468" /><Relationship Type="http://schemas.openxmlformats.org/officeDocument/2006/relationships/slide" Target="/ppt/slides/slide5.xml" Id="Rcc1f5b4d9ddf4364" /><Relationship Type="http://schemas.openxmlformats.org/officeDocument/2006/relationships/slide" Target="/ppt/slides/slide6.xml" Id="R8a1d793a31cc4d38" /><Relationship Type="http://schemas.openxmlformats.org/officeDocument/2006/relationships/slide" Target="/ppt/slides/slide7.xml" Id="Rda17a76250d3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7cd6b7377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b554f82545db" /><Relationship Type="http://schemas.openxmlformats.org/officeDocument/2006/relationships/theme" Target="/ppt/slideMasters/theme/theme1.xml" Id="R8c4bd873390b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5b554f825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278c76732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321ca064e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b13d4d58d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5dd777a96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8df84833e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8ee455664a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6cf6aa8d3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ASCHWANDEN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ASCHWANDEN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ASCHWANDEN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ASCHWANDEN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ASCHWANDEN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ASCHWANDEN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70 294 434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76 139 517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ASCHWANDEN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ASCHWANDEN FLORIAN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ASCHWANDEN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Malmveien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94 66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989 216 295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ASCHWANDEN HOLDING AS</a:t>
            </a:r>
          </a:p>
        </p:txBody>
      </p:sp>
    </p:spTree>
  </p:cSld>
  <p:clrMapOvr>
    <a:masterClrMapping xmlns:a="http://schemas.openxmlformats.org/drawingml/2006/main"/>
  </p:clrMapOvr>
</p:sld>
</file>