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07b667d3c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f3fee692541cf"/>
  </p:sldMasterIdLst>
  <p:sldIdLst>
    <p:sldId xmlns:r="http://schemas.openxmlformats.org/officeDocument/2006/relationships" id="256" r:id="R1941c1d34f9d4580"/>
    <p:sldId xmlns:r="http://schemas.openxmlformats.org/officeDocument/2006/relationships" id="257" r:id="R432f136c418e459e"/>
    <p:sldId xmlns:r="http://schemas.openxmlformats.org/officeDocument/2006/relationships" id="258" r:id="R4dfda29619504ea8"/>
    <p:sldId xmlns:r="http://schemas.openxmlformats.org/officeDocument/2006/relationships" id="259" r:id="Rb5dbdaf1f71b4618"/>
    <p:sldId xmlns:r="http://schemas.openxmlformats.org/officeDocument/2006/relationships" id="260" r:id="R46795255699b461b"/>
    <p:sldId xmlns:r="http://schemas.openxmlformats.org/officeDocument/2006/relationships" id="261" r:id="R10698273a6424d45"/>
    <p:sldId xmlns:r="http://schemas.openxmlformats.org/officeDocument/2006/relationships" id="262" r:id="R7c9d7de7b5144d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f3fee692541cf" /><Relationship Type="http://schemas.openxmlformats.org/officeDocument/2006/relationships/slide" Target="/ppt/slides/slide1.xml" Id="R1941c1d34f9d4580" /><Relationship Type="http://schemas.openxmlformats.org/officeDocument/2006/relationships/slide" Target="/ppt/slides/slide2.xml" Id="R432f136c418e459e" /><Relationship Type="http://schemas.openxmlformats.org/officeDocument/2006/relationships/slide" Target="/ppt/slides/slide3.xml" Id="R4dfda29619504ea8" /><Relationship Type="http://schemas.openxmlformats.org/officeDocument/2006/relationships/slide" Target="/ppt/slides/slide4.xml" Id="Rb5dbdaf1f71b4618" /><Relationship Type="http://schemas.openxmlformats.org/officeDocument/2006/relationships/slide" Target="/ppt/slides/slide5.xml" Id="R46795255699b461b" /><Relationship Type="http://schemas.openxmlformats.org/officeDocument/2006/relationships/slide" Target="/ppt/slides/slide6.xml" Id="R10698273a6424d45" /><Relationship Type="http://schemas.openxmlformats.org/officeDocument/2006/relationships/slide" Target="/ppt/slides/slide7.xml" Id="R7c9d7de7b5144d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49655fe7d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2eced9baf456b" /><Relationship Type="http://schemas.openxmlformats.org/officeDocument/2006/relationships/theme" Target="/ppt/slideMasters/theme/theme1.xml" Id="R1c06112b8848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2eced9baf45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d9788d05c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529d7e5f1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97c12d6a14f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5658c1def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9f5fd25bf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489e32d53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d40f0a5fb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KVIST HOLDING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2 497 618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KVIST ANKA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KVIST DAN MORTEN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KVIST THOMAS MAREK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Verpetveien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KVIST HOLDING AS</a:t>
            </a:r>
          </a:p>
        </p:txBody>
      </p:sp>
    </p:spTree>
  </p:cSld>
  <p:clrMapOvr>
    <a:masterClrMapping xmlns:a="http://schemas.openxmlformats.org/drawingml/2006/main"/>
  </p:clrMapOvr>
</p:sld>
</file>