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f4d9c7fcb5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713740aa9e4e24"/>
  </p:sldMasterIdLst>
  <p:sldIdLst>
    <p:sldId xmlns:r="http://schemas.openxmlformats.org/officeDocument/2006/relationships" id="256" r:id="R39df62e84c33448e"/>
    <p:sldId xmlns:r="http://schemas.openxmlformats.org/officeDocument/2006/relationships" id="257" r:id="Rd0b125c0078f4d5f"/>
    <p:sldId xmlns:r="http://schemas.openxmlformats.org/officeDocument/2006/relationships" id="258" r:id="R1585c8cdd1a5461d"/>
    <p:sldId xmlns:r="http://schemas.openxmlformats.org/officeDocument/2006/relationships" id="259" r:id="R3a87e4738afd4f27"/>
    <p:sldId xmlns:r="http://schemas.openxmlformats.org/officeDocument/2006/relationships" id="260" r:id="Reaf6997d9a10409b"/>
    <p:sldId xmlns:r="http://schemas.openxmlformats.org/officeDocument/2006/relationships" id="261" r:id="Rc9ae532807984b66"/>
    <p:sldId xmlns:r="http://schemas.openxmlformats.org/officeDocument/2006/relationships" id="262" r:id="R9dca41b4eca849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13740aa9e4e24" /><Relationship Type="http://schemas.openxmlformats.org/officeDocument/2006/relationships/slide" Target="/ppt/slides/slide1.xml" Id="R39df62e84c33448e" /><Relationship Type="http://schemas.openxmlformats.org/officeDocument/2006/relationships/slide" Target="/ppt/slides/slide2.xml" Id="Rd0b125c0078f4d5f" /><Relationship Type="http://schemas.openxmlformats.org/officeDocument/2006/relationships/slide" Target="/ppt/slides/slide3.xml" Id="R1585c8cdd1a5461d" /><Relationship Type="http://schemas.openxmlformats.org/officeDocument/2006/relationships/slide" Target="/ppt/slides/slide4.xml" Id="R3a87e4738afd4f27" /><Relationship Type="http://schemas.openxmlformats.org/officeDocument/2006/relationships/slide" Target="/ppt/slides/slide5.xml" Id="Reaf6997d9a10409b" /><Relationship Type="http://schemas.openxmlformats.org/officeDocument/2006/relationships/slide" Target="/ppt/slides/slide6.xml" Id="Rc9ae532807984b66" /><Relationship Type="http://schemas.openxmlformats.org/officeDocument/2006/relationships/slide" Target="/ppt/slides/slide7.xml" Id="R9dca41b4eca849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8f694ae4244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913cfa8d74fcc" /><Relationship Type="http://schemas.openxmlformats.org/officeDocument/2006/relationships/theme" Target="/ppt/slideMasters/theme/theme1.xml" Id="Rc521eae3a5ae41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6913cfa8d74f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45a5c32e44f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6a63386c747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09f62579d46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a96e9dd6f46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d4c5deefd40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5bbfa19874c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37cda360a47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HH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55 259 636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59 478 069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HALVORSEN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KRISTINE HALVORSEN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HALVORSEN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 Grude Kohts plass 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989 216 910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INVESTERING AS</a:t>
            </a:r>
          </a:p>
        </p:txBody>
      </p:sp>
    </p:spTree>
  </p:cSld>
  <p:clrMapOvr>
    <a:masterClrMapping xmlns:a="http://schemas.openxmlformats.org/drawingml/2006/main"/>
  </p:clrMapOvr>
</p:sld>
</file>