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bf872350e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04c49becc43f9"/>
  </p:sldMasterIdLst>
  <p:sldIdLst>
    <p:sldId xmlns:r="http://schemas.openxmlformats.org/officeDocument/2006/relationships" id="256" r:id="R601d258ef81d4a1c"/>
    <p:sldId xmlns:r="http://schemas.openxmlformats.org/officeDocument/2006/relationships" id="257" r:id="R9918b71ce3614aec"/>
    <p:sldId xmlns:r="http://schemas.openxmlformats.org/officeDocument/2006/relationships" id="258" r:id="Rbc6bc507c3784731"/>
    <p:sldId xmlns:r="http://schemas.openxmlformats.org/officeDocument/2006/relationships" id="259" r:id="R759744a62b1e4f90"/>
    <p:sldId xmlns:r="http://schemas.openxmlformats.org/officeDocument/2006/relationships" id="260" r:id="Rb9acfe0b377245f2"/>
    <p:sldId xmlns:r="http://schemas.openxmlformats.org/officeDocument/2006/relationships" id="261" r:id="R72ce02c14443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04c49becc43f9" /><Relationship Type="http://schemas.openxmlformats.org/officeDocument/2006/relationships/slide" Target="/ppt/slides/slide1.xml" Id="R601d258ef81d4a1c" /><Relationship Type="http://schemas.openxmlformats.org/officeDocument/2006/relationships/slide" Target="/ppt/slides/slide2.xml" Id="R9918b71ce3614aec" /><Relationship Type="http://schemas.openxmlformats.org/officeDocument/2006/relationships/slide" Target="/ppt/slides/slide3.xml" Id="Rbc6bc507c3784731" /><Relationship Type="http://schemas.openxmlformats.org/officeDocument/2006/relationships/slide" Target="/ppt/slides/slide4.xml" Id="R759744a62b1e4f90" /><Relationship Type="http://schemas.openxmlformats.org/officeDocument/2006/relationships/slide" Target="/ppt/slides/slide5.xml" Id="Rb9acfe0b377245f2" /><Relationship Type="http://schemas.openxmlformats.org/officeDocument/2006/relationships/slide" Target="/ppt/slides/slide6.xml" Id="R72ce02c14443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8ba3add6f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54c84cd324981" /><Relationship Type="http://schemas.openxmlformats.org/officeDocument/2006/relationships/theme" Target="/ppt/slideMasters/theme/theme1.xml" Id="Rb51bfd0f3a2d43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54c84cd32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3e1d27470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32867fdd9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f8f1afc847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73986ae31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4758b066c4e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c33af2e33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