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2baad4c69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4d8c7fc5b4fb7"/>
  </p:sldMasterIdLst>
  <p:sldIdLst>
    <p:sldId xmlns:r="http://schemas.openxmlformats.org/officeDocument/2006/relationships" id="256" r:id="Rd244fa1c149a4e1a"/>
    <p:sldId xmlns:r="http://schemas.openxmlformats.org/officeDocument/2006/relationships" id="257" r:id="Rb96b0e4d81614921"/>
    <p:sldId xmlns:r="http://schemas.openxmlformats.org/officeDocument/2006/relationships" id="258" r:id="R7996358d340b47e8"/>
    <p:sldId xmlns:r="http://schemas.openxmlformats.org/officeDocument/2006/relationships" id="259" r:id="Rbc4de96666634521"/>
    <p:sldId xmlns:r="http://schemas.openxmlformats.org/officeDocument/2006/relationships" id="260" r:id="R89166668d2a443cd"/>
    <p:sldId xmlns:r="http://schemas.openxmlformats.org/officeDocument/2006/relationships" id="261" r:id="R5e77c2cdd95c4b15"/>
    <p:sldId xmlns:r="http://schemas.openxmlformats.org/officeDocument/2006/relationships" id="262" r:id="Rc67eea20b8a2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4d8c7fc5b4fb7" /><Relationship Type="http://schemas.openxmlformats.org/officeDocument/2006/relationships/slide" Target="/ppt/slides/slide1.xml" Id="Rd244fa1c149a4e1a" /><Relationship Type="http://schemas.openxmlformats.org/officeDocument/2006/relationships/slide" Target="/ppt/slides/slide2.xml" Id="Rb96b0e4d81614921" /><Relationship Type="http://schemas.openxmlformats.org/officeDocument/2006/relationships/slide" Target="/ppt/slides/slide3.xml" Id="R7996358d340b47e8" /><Relationship Type="http://schemas.openxmlformats.org/officeDocument/2006/relationships/slide" Target="/ppt/slides/slide4.xml" Id="Rbc4de96666634521" /><Relationship Type="http://schemas.openxmlformats.org/officeDocument/2006/relationships/slide" Target="/ppt/slides/slide5.xml" Id="R89166668d2a443cd" /><Relationship Type="http://schemas.openxmlformats.org/officeDocument/2006/relationships/slide" Target="/ppt/slides/slide6.xml" Id="R5e77c2cdd95c4b15" /><Relationship Type="http://schemas.openxmlformats.org/officeDocument/2006/relationships/slide" Target="/ppt/slides/slide7.xml" Id="Rc67eea20b8a2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bcfb2891f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5964abb2488b" /><Relationship Type="http://schemas.openxmlformats.org/officeDocument/2006/relationships/theme" Target="/ppt/slideMasters/theme/theme1.xml" Id="Refa4670bc37a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f5964abb2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fbe833ce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986e658d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141286fd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e05cbbd2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d8dcea5e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8c3814ec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5571ade5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