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434af4c61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b00a299124208"/>
  </p:sldMasterIdLst>
  <p:sldIdLst>
    <p:sldId xmlns:r="http://schemas.openxmlformats.org/officeDocument/2006/relationships" id="256" r:id="Recb33aa4804f4e2e"/>
    <p:sldId xmlns:r="http://schemas.openxmlformats.org/officeDocument/2006/relationships" id="257" r:id="R39c7d80ef3d24c2d"/>
    <p:sldId xmlns:r="http://schemas.openxmlformats.org/officeDocument/2006/relationships" id="258" r:id="Ra466d9e14c0d4140"/>
    <p:sldId xmlns:r="http://schemas.openxmlformats.org/officeDocument/2006/relationships" id="259" r:id="R89704eee9dc34eb2"/>
    <p:sldId xmlns:r="http://schemas.openxmlformats.org/officeDocument/2006/relationships" id="260" r:id="R55023f736e044c8d"/>
    <p:sldId xmlns:r="http://schemas.openxmlformats.org/officeDocument/2006/relationships" id="261" r:id="R591ffbe361474fa9"/>
    <p:sldId xmlns:r="http://schemas.openxmlformats.org/officeDocument/2006/relationships" id="262" r:id="Rb5eeda4bf3f9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b00a299124208" /><Relationship Type="http://schemas.openxmlformats.org/officeDocument/2006/relationships/slide" Target="/ppt/slides/slide1.xml" Id="Recb33aa4804f4e2e" /><Relationship Type="http://schemas.openxmlformats.org/officeDocument/2006/relationships/slide" Target="/ppt/slides/slide2.xml" Id="R39c7d80ef3d24c2d" /><Relationship Type="http://schemas.openxmlformats.org/officeDocument/2006/relationships/slide" Target="/ppt/slides/slide3.xml" Id="Ra466d9e14c0d4140" /><Relationship Type="http://schemas.openxmlformats.org/officeDocument/2006/relationships/slide" Target="/ppt/slides/slide4.xml" Id="R89704eee9dc34eb2" /><Relationship Type="http://schemas.openxmlformats.org/officeDocument/2006/relationships/slide" Target="/ppt/slides/slide5.xml" Id="R55023f736e044c8d" /><Relationship Type="http://schemas.openxmlformats.org/officeDocument/2006/relationships/slide" Target="/ppt/slides/slide6.xml" Id="R591ffbe361474fa9" /><Relationship Type="http://schemas.openxmlformats.org/officeDocument/2006/relationships/slide" Target="/ppt/slides/slide7.xml" Id="Rb5eeda4bf3f9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d53560a5d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13e8e9034b09" /><Relationship Type="http://schemas.openxmlformats.org/officeDocument/2006/relationships/theme" Target="/ppt/slideMasters/theme/theme1.xml" Id="R70bc4143a87d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e13e8e903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bbc99e4a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e1749fca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40c90116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0e99ca70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34c38930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18d2f49f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7d9c05c8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KONGSVOLD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KONGSVOLD PAUL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Takvassveien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KONGSVOLD AS</a:t>
            </a:r>
          </a:p>
        </p:txBody>
      </p:sp>
    </p:spTree>
  </p:cSld>
  <p:clrMapOvr>
    <a:masterClrMapping xmlns:a="http://schemas.openxmlformats.org/drawingml/2006/main"/>
  </p:clrMapOvr>
</p:sld>
</file>