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47e51d0b4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e602e59a640e4"/>
  </p:sldMasterIdLst>
  <p:sldIdLst>
    <p:sldId xmlns:r="http://schemas.openxmlformats.org/officeDocument/2006/relationships" id="256" r:id="R877f3df0ed574b2d"/>
    <p:sldId xmlns:r="http://schemas.openxmlformats.org/officeDocument/2006/relationships" id="257" r:id="R868616b6a8f141c0"/>
    <p:sldId xmlns:r="http://schemas.openxmlformats.org/officeDocument/2006/relationships" id="258" r:id="R9f2e942d819f4eaa"/>
    <p:sldId xmlns:r="http://schemas.openxmlformats.org/officeDocument/2006/relationships" id="259" r:id="Rd8c6d0aea5b44549"/>
    <p:sldId xmlns:r="http://schemas.openxmlformats.org/officeDocument/2006/relationships" id="260" r:id="R8f6ab72a69854a04"/>
    <p:sldId xmlns:r="http://schemas.openxmlformats.org/officeDocument/2006/relationships" id="261" r:id="R2caa53091a7349a9"/>
    <p:sldId xmlns:r="http://schemas.openxmlformats.org/officeDocument/2006/relationships" id="262" r:id="Rd7b021a19592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e602e59a640e4" /><Relationship Type="http://schemas.openxmlformats.org/officeDocument/2006/relationships/slide" Target="/ppt/slides/slide1.xml" Id="R877f3df0ed574b2d" /><Relationship Type="http://schemas.openxmlformats.org/officeDocument/2006/relationships/slide" Target="/ppt/slides/slide2.xml" Id="R868616b6a8f141c0" /><Relationship Type="http://schemas.openxmlformats.org/officeDocument/2006/relationships/slide" Target="/ppt/slides/slide3.xml" Id="R9f2e942d819f4eaa" /><Relationship Type="http://schemas.openxmlformats.org/officeDocument/2006/relationships/slide" Target="/ppt/slides/slide4.xml" Id="Rd8c6d0aea5b44549" /><Relationship Type="http://schemas.openxmlformats.org/officeDocument/2006/relationships/slide" Target="/ppt/slides/slide5.xml" Id="R8f6ab72a69854a04" /><Relationship Type="http://schemas.openxmlformats.org/officeDocument/2006/relationships/slide" Target="/ppt/slides/slide6.xml" Id="R2caa53091a7349a9" /><Relationship Type="http://schemas.openxmlformats.org/officeDocument/2006/relationships/slide" Target="/ppt/slides/slide7.xml" Id="Rd7b021a19592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203ad3fa4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b1377bc614d1c" /><Relationship Type="http://schemas.openxmlformats.org/officeDocument/2006/relationships/theme" Target="/ppt/slideMasters/theme/theme1.xml" Id="Re5cb9626f305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b1377bc61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99e59d7a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7c23fffd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4698a80e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9a02612f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40402b28c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1048bcee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a2d7c8e3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PANIA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26 016 878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280 765 111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303 968 496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MARIANNE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PANIA AS</a:t>
            </a:r>
          </a:p>
        </p:txBody>
      </p:sp>
    </p:spTree>
  </p:cSld>
  <p:clrMapOvr>
    <a:masterClrMapping xmlns:a="http://schemas.openxmlformats.org/drawingml/2006/main"/>
  </p:clrMapOvr>
</p:sld>
</file>