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e88c76cce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fb6d2f2f74903"/>
  </p:sldMasterIdLst>
  <p:sldIdLst>
    <p:sldId xmlns:r="http://schemas.openxmlformats.org/officeDocument/2006/relationships" id="256" r:id="R7341b6bf93ab45c4"/>
    <p:sldId xmlns:r="http://schemas.openxmlformats.org/officeDocument/2006/relationships" id="257" r:id="R7ec5bc85994f4510"/>
    <p:sldId xmlns:r="http://schemas.openxmlformats.org/officeDocument/2006/relationships" id="258" r:id="R84ac8dd13bcd49b3"/>
    <p:sldId xmlns:r="http://schemas.openxmlformats.org/officeDocument/2006/relationships" id="259" r:id="Rf42e38f6b030411b"/>
    <p:sldId xmlns:r="http://schemas.openxmlformats.org/officeDocument/2006/relationships" id="260" r:id="R0cea26999f8e42ce"/>
    <p:sldId xmlns:r="http://schemas.openxmlformats.org/officeDocument/2006/relationships" id="261" r:id="R56f9c8b9b3234677"/>
    <p:sldId xmlns:r="http://schemas.openxmlformats.org/officeDocument/2006/relationships" id="262" r:id="R42434c711705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fb6d2f2f74903" /><Relationship Type="http://schemas.openxmlformats.org/officeDocument/2006/relationships/slide" Target="/ppt/slides/slide1.xml" Id="R7341b6bf93ab45c4" /><Relationship Type="http://schemas.openxmlformats.org/officeDocument/2006/relationships/slide" Target="/ppt/slides/slide2.xml" Id="R7ec5bc85994f4510" /><Relationship Type="http://schemas.openxmlformats.org/officeDocument/2006/relationships/slide" Target="/ppt/slides/slide3.xml" Id="R84ac8dd13bcd49b3" /><Relationship Type="http://schemas.openxmlformats.org/officeDocument/2006/relationships/slide" Target="/ppt/slides/slide4.xml" Id="Rf42e38f6b030411b" /><Relationship Type="http://schemas.openxmlformats.org/officeDocument/2006/relationships/slide" Target="/ppt/slides/slide5.xml" Id="R0cea26999f8e42ce" /><Relationship Type="http://schemas.openxmlformats.org/officeDocument/2006/relationships/slide" Target="/ppt/slides/slide6.xml" Id="R56f9c8b9b3234677" /><Relationship Type="http://schemas.openxmlformats.org/officeDocument/2006/relationships/slide" Target="/ppt/slides/slide7.xml" Id="R42434c711705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a3bfc1203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cdc3c557444c" /><Relationship Type="http://schemas.openxmlformats.org/officeDocument/2006/relationships/theme" Target="/ppt/slideMasters/theme/theme1.xml" Id="Rc9f2f372fad5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bcdc3c557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779cf33d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fb4bb4979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a2b82a15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de6d7f08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18d26da5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8992e76b6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5b9ae08b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BERRE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BERRE PLUSS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31 270 619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46 154 316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FLO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Visnesvegen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