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c086641714a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bcc7076b24e5a"/>
  </p:sldMasterIdLst>
  <p:sldIdLst>
    <p:sldId xmlns:r="http://schemas.openxmlformats.org/officeDocument/2006/relationships" id="256" r:id="Rc8b5c838d70145e0"/>
    <p:sldId xmlns:r="http://schemas.openxmlformats.org/officeDocument/2006/relationships" id="257" r:id="R2de190d235f44b8e"/>
    <p:sldId xmlns:r="http://schemas.openxmlformats.org/officeDocument/2006/relationships" id="258" r:id="R51e1ca73fc97488f"/>
    <p:sldId xmlns:r="http://schemas.openxmlformats.org/officeDocument/2006/relationships" id="259" r:id="R550af8a2fc8d43ad"/>
    <p:sldId xmlns:r="http://schemas.openxmlformats.org/officeDocument/2006/relationships" id="260" r:id="R821f5f9ade91453e"/>
    <p:sldId xmlns:r="http://schemas.openxmlformats.org/officeDocument/2006/relationships" id="261" r:id="R6737baadbe064a3a"/>
    <p:sldId xmlns:r="http://schemas.openxmlformats.org/officeDocument/2006/relationships" id="262" r:id="Rb3fb7d8f966946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bcc7076b24e5a" /><Relationship Type="http://schemas.openxmlformats.org/officeDocument/2006/relationships/slide" Target="/ppt/slides/slide1.xml" Id="Rc8b5c838d70145e0" /><Relationship Type="http://schemas.openxmlformats.org/officeDocument/2006/relationships/slide" Target="/ppt/slides/slide2.xml" Id="R2de190d235f44b8e" /><Relationship Type="http://schemas.openxmlformats.org/officeDocument/2006/relationships/slide" Target="/ppt/slides/slide3.xml" Id="R51e1ca73fc97488f" /><Relationship Type="http://schemas.openxmlformats.org/officeDocument/2006/relationships/slide" Target="/ppt/slides/slide4.xml" Id="R550af8a2fc8d43ad" /><Relationship Type="http://schemas.openxmlformats.org/officeDocument/2006/relationships/slide" Target="/ppt/slides/slide5.xml" Id="R821f5f9ade91453e" /><Relationship Type="http://schemas.openxmlformats.org/officeDocument/2006/relationships/slide" Target="/ppt/slides/slide6.xml" Id="R6737baadbe064a3a" /><Relationship Type="http://schemas.openxmlformats.org/officeDocument/2006/relationships/slide" Target="/ppt/slides/slide7.xml" Id="Rb3fb7d8f966946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ae57f8f33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7ab42b4b34ae5" /><Relationship Type="http://schemas.openxmlformats.org/officeDocument/2006/relationships/theme" Target="/ppt/slideMasters/theme/theme1.xml" Id="R8b9d0c86b8b3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7ab42b4b3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9967cec10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e8e21f0a9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5fcfae6d5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7bd2b449a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3e347fadb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d7fa8842a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539d6772342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SKACO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SKACO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19 163 323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19 210 839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ARNE SKAJEM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SKACO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989 218 522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SKACO II AS</a:t>
            </a:r>
          </a:p>
        </p:txBody>
      </p:sp>
    </p:spTree>
  </p:cSld>
  <p:clrMapOvr>
    <a:masterClrMapping xmlns:a="http://schemas.openxmlformats.org/drawingml/2006/main"/>
  </p:clrMapOvr>
</p:sld>
</file>