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2c5a9f5a0b47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285bbc11547d3"/>
  </p:sldMasterIdLst>
  <p:sldIdLst>
    <p:sldId xmlns:r="http://schemas.openxmlformats.org/officeDocument/2006/relationships" id="256" r:id="R13506340ce1942c0"/>
    <p:sldId xmlns:r="http://schemas.openxmlformats.org/officeDocument/2006/relationships" id="257" r:id="R940f184481414931"/>
    <p:sldId xmlns:r="http://schemas.openxmlformats.org/officeDocument/2006/relationships" id="258" r:id="Rf8fb725446394b4f"/>
    <p:sldId xmlns:r="http://schemas.openxmlformats.org/officeDocument/2006/relationships" id="259" r:id="Recefba6da84f4f6c"/>
    <p:sldId xmlns:r="http://schemas.openxmlformats.org/officeDocument/2006/relationships" id="260" r:id="Rd01eb046f2c64658"/>
    <p:sldId xmlns:r="http://schemas.openxmlformats.org/officeDocument/2006/relationships" id="261" r:id="R6918eab17fa244d2"/>
    <p:sldId xmlns:r="http://schemas.openxmlformats.org/officeDocument/2006/relationships" id="262" r:id="Rfcebde70389e4c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285bbc11547d3" /><Relationship Type="http://schemas.openxmlformats.org/officeDocument/2006/relationships/slide" Target="/ppt/slides/slide1.xml" Id="R13506340ce1942c0" /><Relationship Type="http://schemas.openxmlformats.org/officeDocument/2006/relationships/slide" Target="/ppt/slides/slide2.xml" Id="R940f184481414931" /><Relationship Type="http://schemas.openxmlformats.org/officeDocument/2006/relationships/slide" Target="/ppt/slides/slide3.xml" Id="Rf8fb725446394b4f" /><Relationship Type="http://schemas.openxmlformats.org/officeDocument/2006/relationships/slide" Target="/ppt/slides/slide4.xml" Id="Recefba6da84f4f6c" /><Relationship Type="http://schemas.openxmlformats.org/officeDocument/2006/relationships/slide" Target="/ppt/slides/slide5.xml" Id="Rd01eb046f2c64658" /><Relationship Type="http://schemas.openxmlformats.org/officeDocument/2006/relationships/slide" Target="/ppt/slides/slide6.xml" Id="R6918eab17fa244d2" /><Relationship Type="http://schemas.openxmlformats.org/officeDocument/2006/relationships/slide" Target="/ppt/slides/slide7.xml" Id="Rfcebde70389e4c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5b9c513ea4d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2868b667e4af9" /><Relationship Type="http://schemas.openxmlformats.org/officeDocument/2006/relationships/theme" Target="/ppt/slideMasters/theme/theme1.xml" Id="Rd4ab953e02ee48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d2868b667e4a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3f53fe79147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0e954357f49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1ce3655164b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d6683952446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573858da945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070b033bf46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59033ff1d48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ASTRID MARIE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MARIE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15 040 193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14 891 748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15 239 916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82 218 755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91 195 747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ANDERSEN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INGVILD ANDERSEN DAHL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Møllesvingen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brynjarandersen@me.com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