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18c0aeb7d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709e506e3445e"/>
  </p:sldMasterIdLst>
  <p:sldIdLst>
    <p:sldId xmlns:r="http://schemas.openxmlformats.org/officeDocument/2006/relationships" id="256" r:id="R5056698ad3dc4d88"/>
    <p:sldId xmlns:r="http://schemas.openxmlformats.org/officeDocument/2006/relationships" id="257" r:id="R7c27e892c1bf4947"/>
    <p:sldId xmlns:r="http://schemas.openxmlformats.org/officeDocument/2006/relationships" id="258" r:id="R79ef1805f89d4472"/>
    <p:sldId xmlns:r="http://schemas.openxmlformats.org/officeDocument/2006/relationships" id="259" r:id="R4a7c6eab18904ede"/>
    <p:sldId xmlns:r="http://schemas.openxmlformats.org/officeDocument/2006/relationships" id="260" r:id="Re3233b3043d74655"/>
    <p:sldId xmlns:r="http://schemas.openxmlformats.org/officeDocument/2006/relationships" id="261" r:id="Rf344ccc86f1640bb"/>
    <p:sldId xmlns:r="http://schemas.openxmlformats.org/officeDocument/2006/relationships" id="262" r:id="Re89f61d9b377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709e506e3445e" /><Relationship Type="http://schemas.openxmlformats.org/officeDocument/2006/relationships/slide" Target="/ppt/slides/slide1.xml" Id="R5056698ad3dc4d88" /><Relationship Type="http://schemas.openxmlformats.org/officeDocument/2006/relationships/slide" Target="/ppt/slides/slide2.xml" Id="R7c27e892c1bf4947" /><Relationship Type="http://schemas.openxmlformats.org/officeDocument/2006/relationships/slide" Target="/ppt/slides/slide3.xml" Id="R79ef1805f89d4472" /><Relationship Type="http://schemas.openxmlformats.org/officeDocument/2006/relationships/slide" Target="/ppt/slides/slide4.xml" Id="R4a7c6eab18904ede" /><Relationship Type="http://schemas.openxmlformats.org/officeDocument/2006/relationships/slide" Target="/ppt/slides/slide5.xml" Id="Re3233b3043d74655" /><Relationship Type="http://schemas.openxmlformats.org/officeDocument/2006/relationships/slide" Target="/ppt/slides/slide6.xml" Id="Rf344ccc86f1640bb" /><Relationship Type="http://schemas.openxmlformats.org/officeDocument/2006/relationships/slide" Target="/ppt/slides/slide7.xml" Id="Re89f61d9b377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1b7fc6c99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aab23c164bd2" /><Relationship Type="http://schemas.openxmlformats.org/officeDocument/2006/relationships/theme" Target="/ppt/slideMasters/theme/theme1.xml" Id="R44f20798294a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aaab23c16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4d661d8b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21381f7b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93cd70429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80fe7b75d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cdeaf074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04785c29f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4a6b7b973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