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43be54555c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7012a17c64059"/>
  </p:sldMasterIdLst>
  <p:sldIdLst>
    <p:sldId xmlns:r="http://schemas.openxmlformats.org/officeDocument/2006/relationships" id="256" r:id="R90218711cab1410e"/>
    <p:sldId xmlns:r="http://schemas.openxmlformats.org/officeDocument/2006/relationships" id="257" r:id="R469fdc664b444ded"/>
    <p:sldId xmlns:r="http://schemas.openxmlformats.org/officeDocument/2006/relationships" id="258" r:id="Ra52e4b5ee0124d8e"/>
    <p:sldId xmlns:r="http://schemas.openxmlformats.org/officeDocument/2006/relationships" id="259" r:id="R73c017faa76548a3"/>
    <p:sldId xmlns:r="http://schemas.openxmlformats.org/officeDocument/2006/relationships" id="260" r:id="Rf58df8bb42cc4177"/>
    <p:sldId xmlns:r="http://schemas.openxmlformats.org/officeDocument/2006/relationships" id="261" r:id="R8da974e9977f4258"/>
    <p:sldId xmlns:r="http://schemas.openxmlformats.org/officeDocument/2006/relationships" id="262" r:id="Rd33e2ccede93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7012a17c64059" /><Relationship Type="http://schemas.openxmlformats.org/officeDocument/2006/relationships/slide" Target="/ppt/slides/slide1.xml" Id="R90218711cab1410e" /><Relationship Type="http://schemas.openxmlformats.org/officeDocument/2006/relationships/slide" Target="/ppt/slides/slide2.xml" Id="R469fdc664b444ded" /><Relationship Type="http://schemas.openxmlformats.org/officeDocument/2006/relationships/slide" Target="/ppt/slides/slide3.xml" Id="Ra52e4b5ee0124d8e" /><Relationship Type="http://schemas.openxmlformats.org/officeDocument/2006/relationships/slide" Target="/ppt/slides/slide4.xml" Id="R73c017faa76548a3" /><Relationship Type="http://schemas.openxmlformats.org/officeDocument/2006/relationships/slide" Target="/ppt/slides/slide5.xml" Id="Rf58df8bb42cc4177" /><Relationship Type="http://schemas.openxmlformats.org/officeDocument/2006/relationships/slide" Target="/ppt/slides/slide6.xml" Id="R8da974e9977f4258" /><Relationship Type="http://schemas.openxmlformats.org/officeDocument/2006/relationships/slide" Target="/ppt/slides/slide7.xml" Id="Rd33e2ccede93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2d317cfa6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745eac8b64b1d" /><Relationship Type="http://schemas.openxmlformats.org/officeDocument/2006/relationships/theme" Target="/ppt/slideMasters/theme/theme1.xml" Id="Ra7a2f81d7cae4f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8745eac8b64b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730693c1a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f797baabb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b0c3c300f47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b6931577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a8dd1a1ec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7cebc7b12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b5c2c1391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RELEX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RELEX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7 407 123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7 724 669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MILLE PAASCHE-AASEN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Mille Paasche-Aasen, leil. 111, Pilestredet Park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989 220 039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RELEX AS</a:t>
            </a:r>
          </a:p>
        </p:txBody>
      </p:sp>
    </p:spTree>
  </p:cSld>
  <p:clrMapOvr>
    <a:masterClrMapping xmlns:a="http://schemas.openxmlformats.org/drawingml/2006/main"/>
  </p:clrMapOvr>
</p:sld>
</file>