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61839509c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867ea2424433b"/>
  </p:sldMasterIdLst>
  <p:sldIdLst>
    <p:sldId xmlns:r="http://schemas.openxmlformats.org/officeDocument/2006/relationships" id="256" r:id="R4f9ddb5054e74897"/>
    <p:sldId xmlns:r="http://schemas.openxmlformats.org/officeDocument/2006/relationships" id="257" r:id="Ra582f7e5b84e4404"/>
    <p:sldId xmlns:r="http://schemas.openxmlformats.org/officeDocument/2006/relationships" id="258" r:id="Rc25f20e918054b48"/>
    <p:sldId xmlns:r="http://schemas.openxmlformats.org/officeDocument/2006/relationships" id="259" r:id="R52cef04522604842"/>
    <p:sldId xmlns:r="http://schemas.openxmlformats.org/officeDocument/2006/relationships" id="260" r:id="R72ef67ffe22c459b"/>
    <p:sldId xmlns:r="http://schemas.openxmlformats.org/officeDocument/2006/relationships" id="261" r:id="R35be6cf6fe094fc8"/>
    <p:sldId xmlns:r="http://schemas.openxmlformats.org/officeDocument/2006/relationships" id="262" r:id="Rfb3990d791f0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867ea2424433b" /><Relationship Type="http://schemas.openxmlformats.org/officeDocument/2006/relationships/slide" Target="/ppt/slides/slide1.xml" Id="R4f9ddb5054e74897" /><Relationship Type="http://schemas.openxmlformats.org/officeDocument/2006/relationships/slide" Target="/ppt/slides/slide2.xml" Id="Ra582f7e5b84e4404" /><Relationship Type="http://schemas.openxmlformats.org/officeDocument/2006/relationships/slide" Target="/ppt/slides/slide3.xml" Id="Rc25f20e918054b48" /><Relationship Type="http://schemas.openxmlformats.org/officeDocument/2006/relationships/slide" Target="/ppt/slides/slide4.xml" Id="R52cef04522604842" /><Relationship Type="http://schemas.openxmlformats.org/officeDocument/2006/relationships/slide" Target="/ppt/slides/slide5.xml" Id="R72ef67ffe22c459b" /><Relationship Type="http://schemas.openxmlformats.org/officeDocument/2006/relationships/slide" Target="/ppt/slides/slide6.xml" Id="R35be6cf6fe094fc8" /><Relationship Type="http://schemas.openxmlformats.org/officeDocument/2006/relationships/slide" Target="/ppt/slides/slide7.xml" Id="Rfb3990d791f0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004c93b15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0e329f44c4378" /><Relationship Type="http://schemas.openxmlformats.org/officeDocument/2006/relationships/theme" Target="/ppt/slideMasters/theme/theme1.xml" Id="R0f9f9651db3b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0e329f44c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0057712d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387d507e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f0ff5da67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9bf22973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a6e2353d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e0d0d465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fa52d92d9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Frøshaug, Åskammen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