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582044408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eba2bd96bf46c3"/>
  </p:sldMasterIdLst>
  <p:sldIdLst>
    <p:sldId xmlns:r="http://schemas.openxmlformats.org/officeDocument/2006/relationships" id="256" r:id="Ra2c3d431e2034341"/>
    <p:sldId xmlns:r="http://schemas.openxmlformats.org/officeDocument/2006/relationships" id="257" r:id="Rb25713c72767467f"/>
    <p:sldId xmlns:r="http://schemas.openxmlformats.org/officeDocument/2006/relationships" id="258" r:id="Rbb4232053f044008"/>
    <p:sldId xmlns:r="http://schemas.openxmlformats.org/officeDocument/2006/relationships" id="259" r:id="Radd4034370224713"/>
    <p:sldId xmlns:r="http://schemas.openxmlformats.org/officeDocument/2006/relationships" id="260" r:id="R6ad8e3a25bba4786"/>
    <p:sldId xmlns:r="http://schemas.openxmlformats.org/officeDocument/2006/relationships" id="261" r:id="R8bfdda9579c740cd"/>
    <p:sldId xmlns:r="http://schemas.openxmlformats.org/officeDocument/2006/relationships" id="262" r:id="R620772296bb8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ba2bd96bf46c3" /><Relationship Type="http://schemas.openxmlformats.org/officeDocument/2006/relationships/slide" Target="/ppt/slides/slide1.xml" Id="Ra2c3d431e2034341" /><Relationship Type="http://schemas.openxmlformats.org/officeDocument/2006/relationships/slide" Target="/ppt/slides/slide2.xml" Id="Rb25713c72767467f" /><Relationship Type="http://schemas.openxmlformats.org/officeDocument/2006/relationships/slide" Target="/ppt/slides/slide3.xml" Id="Rbb4232053f044008" /><Relationship Type="http://schemas.openxmlformats.org/officeDocument/2006/relationships/slide" Target="/ppt/slides/slide4.xml" Id="Radd4034370224713" /><Relationship Type="http://schemas.openxmlformats.org/officeDocument/2006/relationships/slide" Target="/ppt/slides/slide5.xml" Id="R6ad8e3a25bba4786" /><Relationship Type="http://schemas.openxmlformats.org/officeDocument/2006/relationships/slide" Target="/ppt/slides/slide6.xml" Id="R8bfdda9579c740cd" /><Relationship Type="http://schemas.openxmlformats.org/officeDocument/2006/relationships/slide" Target="/ppt/slides/slide7.xml" Id="R620772296bb8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b709597a349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9bef9f50d4e2a" /><Relationship Type="http://schemas.openxmlformats.org/officeDocument/2006/relationships/theme" Target="/ppt/slideMasters/theme/theme1.xml" Id="Rcce0d5a34a3f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9bef9f50d4e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37ac0688d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6a2fbc056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280d6c6a6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095d6812a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6f7b2c892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70135877e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7c0a2e573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−1 459 640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39 136 217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1 347 751 976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1 408 141 478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THOMSEN PETER TANG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Linhusveien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THOMSEN HOLDING AS</a:t>
            </a:r>
          </a:p>
        </p:txBody>
      </p:sp>
    </p:spTree>
  </p:cSld>
  <p:clrMapOvr>
    <a:masterClrMapping xmlns:a="http://schemas.openxmlformats.org/drawingml/2006/main"/>
  </p:clrMapOvr>
</p:sld>
</file>