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23af5060a84c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7369f015b04a01"/>
  </p:sldMasterIdLst>
  <p:sldIdLst>
    <p:sldId xmlns:r="http://schemas.openxmlformats.org/officeDocument/2006/relationships" id="256" r:id="Rf141c24a041642a5"/>
    <p:sldId xmlns:r="http://schemas.openxmlformats.org/officeDocument/2006/relationships" id="257" r:id="R62f0f4aaa76c46a2"/>
    <p:sldId xmlns:r="http://schemas.openxmlformats.org/officeDocument/2006/relationships" id="258" r:id="Rca882e913c9945d2"/>
    <p:sldId xmlns:r="http://schemas.openxmlformats.org/officeDocument/2006/relationships" id="259" r:id="R47be5c16b80f483f"/>
    <p:sldId xmlns:r="http://schemas.openxmlformats.org/officeDocument/2006/relationships" id="260" r:id="Ra11a413f622a4759"/>
    <p:sldId xmlns:r="http://schemas.openxmlformats.org/officeDocument/2006/relationships" id="261" r:id="Rdb53fe29a5604f0d"/>
    <p:sldId xmlns:r="http://schemas.openxmlformats.org/officeDocument/2006/relationships" id="262" r:id="R162d06ddba874a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369f015b04a01" /><Relationship Type="http://schemas.openxmlformats.org/officeDocument/2006/relationships/slide" Target="/ppt/slides/slide1.xml" Id="Rf141c24a041642a5" /><Relationship Type="http://schemas.openxmlformats.org/officeDocument/2006/relationships/slide" Target="/ppt/slides/slide2.xml" Id="R62f0f4aaa76c46a2" /><Relationship Type="http://schemas.openxmlformats.org/officeDocument/2006/relationships/slide" Target="/ppt/slides/slide3.xml" Id="Rca882e913c9945d2" /><Relationship Type="http://schemas.openxmlformats.org/officeDocument/2006/relationships/slide" Target="/ppt/slides/slide4.xml" Id="R47be5c16b80f483f" /><Relationship Type="http://schemas.openxmlformats.org/officeDocument/2006/relationships/slide" Target="/ppt/slides/slide5.xml" Id="Ra11a413f622a4759" /><Relationship Type="http://schemas.openxmlformats.org/officeDocument/2006/relationships/slide" Target="/ppt/slides/slide6.xml" Id="Rdb53fe29a5604f0d" /><Relationship Type="http://schemas.openxmlformats.org/officeDocument/2006/relationships/slide" Target="/ppt/slides/slide7.xml" Id="R162d06ddba874a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c83a2a7294d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42bd32b1a4080" /><Relationship Type="http://schemas.openxmlformats.org/officeDocument/2006/relationships/theme" Target="/ppt/slideMasters/theme/theme1.xml" Id="R59bf937598ba4e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a42bd32b1a40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2d07402b042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76f9b8c894d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4b19cf0c54f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373c20d9d45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23c432abf4b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b2760835f4a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c28a5dea44b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ANNEKSET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ANNEKSET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3 862 805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3 828 069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11 164 925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62 764 662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65 322 444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STAVELAND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8H, Severin Malmins veg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989 220 713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