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3adb78b8843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f34af714e4f6d"/>
  </p:sldMasterIdLst>
  <p:sldIdLst>
    <p:sldId xmlns:r="http://schemas.openxmlformats.org/officeDocument/2006/relationships" id="256" r:id="R182ca330f4d24a9b"/>
    <p:sldId xmlns:r="http://schemas.openxmlformats.org/officeDocument/2006/relationships" id="257" r:id="R8631a069ae3e4466"/>
    <p:sldId xmlns:r="http://schemas.openxmlformats.org/officeDocument/2006/relationships" id="258" r:id="Ra1d5c852b31e4f80"/>
    <p:sldId xmlns:r="http://schemas.openxmlformats.org/officeDocument/2006/relationships" id="259" r:id="R1a484c4fb66b482e"/>
    <p:sldId xmlns:r="http://schemas.openxmlformats.org/officeDocument/2006/relationships" id="260" r:id="R375c0e00cc2c41e4"/>
    <p:sldId xmlns:r="http://schemas.openxmlformats.org/officeDocument/2006/relationships" id="261" r:id="R944f5223c3da4e02"/>
    <p:sldId xmlns:r="http://schemas.openxmlformats.org/officeDocument/2006/relationships" id="262" r:id="Rc4133934010c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f34af714e4f6d" /><Relationship Type="http://schemas.openxmlformats.org/officeDocument/2006/relationships/slide" Target="/ppt/slides/slide1.xml" Id="R182ca330f4d24a9b" /><Relationship Type="http://schemas.openxmlformats.org/officeDocument/2006/relationships/slide" Target="/ppt/slides/slide2.xml" Id="R8631a069ae3e4466" /><Relationship Type="http://schemas.openxmlformats.org/officeDocument/2006/relationships/slide" Target="/ppt/slides/slide3.xml" Id="Ra1d5c852b31e4f80" /><Relationship Type="http://schemas.openxmlformats.org/officeDocument/2006/relationships/slide" Target="/ppt/slides/slide4.xml" Id="R1a484c4fb66b482e" /><Relationship Type="http://schemas.openxmlformats.org/officeDocument/2006/relationships/slide" Target="/ppt/slides/slide5.xml" Id="R375c0e00cc2c41e4" /><Relationship Type="http://schemas.openxmlformats.org/officeDocument/2006/relationships/slide" Target="/ppt/slides/slide6.xml" Id="R944f5223c3da4e02" /><Relationship Type="http://schemas.openxmlformats.org/officeDocument/2006/relationships/slide" Target="/ppt/slides/slide7.xml" Id="Rc4133934010c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893dbe9f5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bd3466ea47e1" /><Relationship Type="http://schemas.openxmlformats.org/officeDocument/2006/relationships/theme" Target="/ppt/slideMasters/theme/theme1.xml" Id="R554d7d334a60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1bd3466ea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66e3d751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ae50ddec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1b5d0e6f7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e169003a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df63b16e5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a7e30d88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838c1d50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NORDSETH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NORDSETH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6 054 213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NORDSETH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Radarveien 109C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hnordset@online.no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NORDSETH AS</a:t>
            </a:r>
          </a:p>
        </p:txBody>
      </p:sp>
    </p:spTree>
  </p:cSld>
  <p:clrMapOvr>
    <a:masterClrMapping xmlns:a="http://schemas.openxmlformats.org/drawingml/2006/main"/>
  </p:clrMapOvr>
</p:sld>
</file>