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8a29bf1f5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48814d70f4100"/>
  </p:sldMasterIdLst>
  <p:sldIdLst>
    <p:sldId xmlns:r="http://schemas.openxmlformats.org/officeDocument/2006/relationships" id="256" r:id="R41500ada1bf54c72"/>
    <p:sldId xmlns:r="http://schemas.openxmlformats.org/officeDocument/2006/relationships" id="257" r:id="R0ec8a9a14c364ef2"/>
    <p:sldId xmlns:r="http://schemas.openxmlformats.org/officeDocument/2006/relationships" id="258" r:id="Ra1c6bb371ae548c0"/>
    <p:sldId xmlns:r="http://schemas.openxmlformats.org/officeDocument/2006/relationships" id="259" r:id="R41e49290a5e44bb4"/>
    <p:sldId xmlns:r="http://schemas.openxmlformats.org/officeDocument/2006/relationships" id="260" r:id="R00286ecad85842c7"/>
    <p:sldId xmlns:r="http://schemas.openxmlformats.org/officeDocument/2006/relationships" id="261" r:id="R8679b6d801314b58"/>
    <p:sldId xmlns:r="http://schemas.openxmlformats.org/officeDocument/2006/relationships" id="262" r:id="Rd073985023b6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48814d70f4100" /><Relationship Type="http://schemas.openxmlformats.org/officeDocument/2006/relationships/slide" Target="/ppt/slides/slide1.xml" Id="R41500ada1bf54c72" /><Relationship Type="http://schemas.openxmlformats.org/officeDocument/2006/relationships/slide" Target="/ppt/slides/slide2.xml" Id="R0ec8a9a14c364ef2" /><Relationship Type="http://schemas.openxmlformats.org/officeDocument/2006/relationships/slide" Target="/ppt/slides/slide3.xml" Id="Ra1c6bb371ae548c0" /><Relationship Type="http://schemas.openxmlformats.org/officeDocument/2006/relationships/slide" Target="/ppt/slides/slide4.xml" Id="R41e49290a5e44bb4" /><Relationship Type="http://schemas.openxmlformats.org/officeDocument/2006/relationships/slide" Target="/ppt/slides/slide5.xml" Id="R00286ecad85842c7" /><Relationship Type="http://schemas.openxmlformats.org/officeDocument/2006/relationships/slide" Target="/ppt/slides/slide6.xml" Id="R8679b6d801314b58" /><Relationship Type="http://schemas.openxmlformats.org/officeDocument/2006/relationships/slide" Target="/ppt/slides/slide7.xml" Id="Rd073985023b6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581ec4c87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31816a834514" /><Relationship Type="http://schemas.openxmlformats.org/officeDocument/2006/relationships/theme" Target="/ppt/slideMasters/theme/theme1.xml" Id="R2d55b6f5a72f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531816a83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de72b8ac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12600297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9cd3be6a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c31f11e4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ceb03ba6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0621f6a0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4ba201e0e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A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 OLSEN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21 855 320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PETTER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HOLDING AS</a:t>
            </a:r>
          </a:p>
        </p:txBody>
      </p:sp>
    </p:spTree>
  </p:cSld>
  <p:clrMapOvr>
    <a:masterClrMapping xmlns:a="http://schemas.openxmlformats.org/drawingml/2006/main"/>
  </p:clrMapOvr>
</p:sld>
</file>