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675ba9925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413fe559241f1"/>
  </p:sldMasterIdLst>
  <p:sldIdLst>
    <p:sldId xmlns:r="http://schemas.openxmlformats.org/officeDocument/2006/relationships" id="256" r:id="R3d4bd5f4a98b48d6"/>
    <p:sldId xmlns:r="http://schemas.openxmlformats.org/officeDocument/2006/relationships" id="257" r:id="R62b51c3927934d13"/>
    <p:sldId xmlns:r="http://schemas.openxmlformats.org/officeDocument/2006/relationships" id="258" r:id="R7601b80e6a5449ca"/>
    <p:sldId xmlns:r="http://schemas.openxmlformats.org/officeDocument/2006/relationships" id="259" r:id="Rc63100eef8ed46ed"/>
    <p:sldId xmlns:r="http://schemas.openxmlformats.org/officeDocument/2006/relationships" id="260" r:id="Ra6fe1e7a8f804b60"/>
    <p:sldId xmlns:r="http://schemas.openxmlformats.org/officeDocument/2006/relationships" id="261" r:id="R2444de4a2dcb45d6"/>
    <p:sldId xmlns:r="http://schemas.openxmlformats.org/officeDocument/2006/relationships" id="262" r:id="R16fd727170e2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413fe559241f1" /><Relationship Type="http://schemas.openxmlformats.org/officeDocument/2006/relationships/slide" Target="/ppt/slides/slide1.xml" Id="R3d4bd5f4a98b48d6" /><Relationship Type="http://schemas.openxmlformats.org/officeDocument/2006/relationships/slide" Target="/ppt/slides/slide2.xml" Id="R62b51c3927934d13" /><Relationship Type="http://schemas.openxmlformats.org/officeDocument/2006/relationships/slide" Target="/ppt/slides/slide3.xml" Id="R7601b80e6a5449ca" /><Relationship Type="http://schemas.openxmlformats.org/officeDocument/2006/relationships/slide" Target="/ppt/slides/slide4.xml" Id="Rc63100eef8ed46ed" /><Relationship Type="http://schemas.openxmlformats.org/officeDocument/2006/relationships/slide" Target="/ppt/slides/slide5.xml" Id="Ra6fe1e7a8f804b60" /><Relationship Type="http://schemas.openxmlformats.org/officeDocument/2006/relationships/slide" Target="/ppt/slides/slide6.xml" Id="R2444de4a2dcb45d6" /><Relationship Type="http://schemas.openxmlformats.org/officeDocument/2006/relationships/slide" Target="/ppt/slides/slide7.xml" Id="R16fd727170e2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20e33924d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62222ad749e4" /><Relationship Type="http://schemas.openxmlformats.org/officeDocument/2006/relationships/theme" Target="/ppt/slideMasters/theme/theme1.xml" Id="R9c43d55e908d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762222ad7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0991ac61c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66c671a6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fcb947e2c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21bb4d3b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2c0c4ea7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d7091074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052f6897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TUBUS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TUBUS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−6 301 627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−7 457 861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24 283 273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PER-JOHAN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Grålumveien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TUBUS HOLDING AS</a:t>
            </a:r>
          </a:p>
        </p:txBody>
      </p:sp>
    </p:spTree>
  </p:cSld>
  <p:clrMapOvr>
    <a:masterClrMapping xmlns:a="http://schemas.openxmlformats.org/drawingml/2006/main"/>
  </p:clrMapOvr>
</p:sld>
</file>