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7493b4270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2142b09c24ccc"/>
  </p:sldMasterIdLst>
  <p:sldIdLst>
    <p:sldId xmlns:r="http://schemas.openxmlformats.org/officeDocument/2006/relationships" id="256" r:id="R73b7bf4fbe7d4c17"/>
    <p:sldId xmlns:r="http://schemas.openxmlformats.org/officeDocument/2006/relationships" id="257" r:id="R21dbd2a2402749d8"/>
    <p:sldId xmlns:r="http://schemas.openxmlformats.org/officeDocument/2006/relationships" id="258" r:id="Rd17080139d854376"/>
    <p:sldId xmlns:r="http://schemas.openxmlformats.org/officeDocument/2006/relationships" id="259" r:id="R873c273948b9456e"/>
    <p:sldId xmlns:r="http://schemas.openxmlformats.org/officeDocument/2006/relationships" id="260" r:id="Rdbedad7b4a2f4ee5"/>
    <p:sldId xmlns:r="http://schemas.openxmlformats.org/officeDocument/2006/relationships" id="261" r:id="R6ed8244bb11d48b9"/>
    <p:sldId xmlns:r="http://schemas.openxmlformats.org/officeDocument/2006/relationships" id="262" r:id="Rd16cb2fad9a0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2142b09c24ccc" /><Relationship Type="http://schemas.openxmlformats.org/officeDocument/2006/relationships/slide" Target="/ppt/slides/slide1.xml" Id="R73b7bf4fbe7d4c17" /><Relationship Type="http://schemas.openxmlformats.org/officeDocument/2006/relationships/slide" Target="/ppt/slides/slide2.xml" Id="R21dbd2a2402749d8" /><Relationship Type="http://schemas.openxmlformats.org/officeDocument/2006/relationships/slide" Target="/ppt/slides/slide3.xml" Id="Rd17080139d854376" /><Relationship Type="http://schemas.openxmlformats.org/officeDocument/2006/relationships/slide" Target="/ppt/slides/slide4.xml" Id="R873c273948b9456e" /><Relationship Type="http://schemas.openxmlformats.org/officeDocument/2006/relationships/slide" Target="/ppt/slides/slide5.xml" Id="Rdbedad7b4a2f4ee5" /><Relationship Type="http://schemas.openxmlformats.org/officeDocument/2006/relationships/slide" Target="/ppt/slides/slide6.xml" Id="R6ed8244bb11d48b9" /><Relationship Type="http://schemas.openxmlformats.org/officeDocument/2006/relationships/slide" Target="/ppt/slides/slide7.xml" Id="Rd16cb2fad9a0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38f02354f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04c794273463c" /><Relationship Type="http://schemas.openxmlformats.org/officeDocument/2006/relationships/theme" Target="/ppt/slideMasters/theme/theme1.xml" Id="Rd5c6925a9cc7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04c794273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1365c5b2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a777e697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4445f7816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6c1d2d1834a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e837036a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2a81cae03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d1b8de8f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2 265 506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KARIN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