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28da43d5724d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3fb64d36b343b0"/>
  </p:sldMasterIdLst>
  <p:sldIdLst>
    <p:sldId xmlns:r="http://schemas.openxmlformats.org/officeDocument/2006/relationships" id="256" r:id="R1df1fd9d50124c0b"/>
    <p:sldId xmlns:r="http://schemas.openxmlformats.org/officeDocument/2006/relationships" id="257" r:id="Re50b858000f547e6"/>
    <p:sldId xmlns:r="http://schemas.openxmlformats.org/officeDocument/2006/relationships" id="258" r:id="R2f847173415e463e"/>
    <p:sldId xmlns:r="http://schemas.openxmlformats.org/officeDocument/2006/relationships" id="259" r:id="R1bd2f580afe543ed"/>
    <p:sldId xmlns:r="http://schemas.openxmlformats.org/officeDocument/2006/relationships" id="260" r:id="Rb6ff039e49684d36"/>
    <p:sldId xmlns:r="http://schemas.openxmlformats.org/officeDocument/2006/relationships" id="261" r:id="Rd5f43e5929a945e6"/>
    <p:sldId xmlns:r="http://schemas.openxmlformats.org/officeDocument/2006/relationships" id="262" r:id="R75d1f9caf2ab49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fb64d36b343b0" /><Relationship Type="http://schemas.openxmlformats.org/officeDocument/2006/relationships/slide" Target="/ppt/slides/slide1.xml" Id="R1df1fd9d50124c0b" /><Relationship Type="http://schemas.openxmlformats.org/officeDocument/2006/relationships/slide" Target="/ppt/slides/slide2.xml" Id="Re50b858000f547e6" /><Relationship Type="http://schemas.openxmlformats.org/officeDocument/2006/relationships/slide" Target="/ppt/slides/slide3.xml" Id="R2f847173415e463e" /><Relationship Type="http://schemas.openxmlformats.org/officeDocument/2006/relationships/slide" Target="/ppt/slides/slide4.xml" Id="R1bd2f580afe543ed" /><Relationship Type="http://schemas.openxmlformats.org/officeDocument/2006/relationships/slide" Target="/ppt/slides/slide5.xml" Id="Rb6ff039e49684d36" /><Relationship Type="http://schemas.openxmlformats.org/officeDocument/2006/relationships/slide" Target="/ppt/slides/slide6.xml" Id="Rd5f43e5929a945e6" /><Relationship Type="http://schemas.openxmlformats.org/officeDocument/2006/relationships/slide" Target="/ppt/slides/slide7.xml" Id="R75d1f9caf2ab49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62209dcad842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02b23395942fb" /><Relationship Type="http://schemas.openxmlformats.org/officeDocument/2006/relationships/theme" Target="/ppt/slideMasters/theme/theme1.xml" Id="R5b7dc78e3fc348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a02b23395942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b2ecb818544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4923f411b4f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b4967de9147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832b2d07a4c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0f3f7984745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b629e42f646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e197343d741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CC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 GRUPPEN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157 531 000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1 247 040 000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1 350 876 000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 BIRGITTE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 JOHN NICLAS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 ANNE GRETHE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 KNUT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55 02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989 222 333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GRUPPEN AS</a:t>
            </a:r>
          </a:p>
        </p:txBody>
      </p:sp>
    </p:spTree>
  </p:cSld>
  <p:clrMapOvr>
    <a:masterClrMapping xmlns:a="http://schemas.openxmlformats.org/drawingml/2006/main"/>
  </p:clrMapOvr>
</p:sld>
</file>