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d6d39a5d7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1799e02ed45ef"/>
  </p:sldMasterIdLst>
  <p:sldIdLst>
    <p:sldId xmlns:r="http://schemas.openxmlformats.org/officeDocument/2006/relationships" id="256" r:id="Rc703c2b43f824016"/>
    <p:sldId xmlns:r="http://schemas.openxmlformats.org/officeDocument/2006/relationships" id="257" r:id="R15a94cd5576c492b"/>
    <p:sldId xmlns:r="http://schemas.openxmlformats.org/officeDocument/2006/relationships" id="258" r:id="R3ff988f8f59e4ae2"/>
    <p:sldId xmlns:r="http://schemas.openxmlformats.org/officeDocument/2006/relationships" id="259" r:id="Ra9bc351241c64c47"/>
    <p:sldId xmlns:r="http://schemas.openxmlformats.org/officeDocument/2006/relationships" id="260" r:id="R2e238c2386f4461a"/>
    <p:sldId xmlns:r="http://schemas.openxmlformats.org/officeDocument/2006/relationships" id="261" r:id="Rf87025b617ea460c"/>
    <p:sldId xmlns:r="http://schemas.openxmlformats.org/officeDocument/2006/relationships" id="262" r:id="Rbcb8b57a1e87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1799e02ed45ef" /><Relationship Type="http://schemas.openxmlformats.org/officeDocument/2006/relationships/slide" Target="/ppt/slides/slide1.xml" Id="Rc703c2b43f824016" /><Relationship Type="http://schemas.openxmlformats.org/officeDocument/2006/relationships/slide" Target="/ppt/slides/slide2.xml" Id="R15a94cd5576c492b" /><Relationship Type="http://schemas.openxmlformats.org/officeDocument/2006/relationships/slide" Target="/ppt/slides/slide3.xml" Id="R3ff988f8f59e4ae2" /><Relationship Type="http://schemas.openxmlformats.org/officeDocument/2006/relationships/slide" Target="/ppt/slides/slide4.xml" Id="Ra9bc351241c64c47" /><Relationship Type="http://schemas.openxmlformats.org/officeDocument/2006/relationships/slide" Target="/ppt/slides/slide5.xml" Id="R2e238c2386f4461a" /><Relationship Type="http://schemas.openxmlformats.org/officeDocument/2006/relationships/slide" Target="/ppt/slides/slide6.xml" Id="Rf87025b617ea460c" /><Relationship Type="http://schemas.openxmlformats.org/officeDocument/2006/relationships/slide" Target="/ppt/slides/slide7.xml" Id="Rbcb8b57a1e87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8a65f47db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b5463287a4c22" /><Relationship Type="http://schemas.openxmlformats.org/officeDocument/2006/relationships/theme" Target="/ppt/slideMasters/theme/theme1.xml" Id="Rf0f663b30c68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b5463287a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c506a1155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cae3a6f84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58ea2e43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33a55499a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a3c6228e9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838bdcf08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4c7ec0f92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REEN HOLDING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13 644 118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SYLTA JOSTEIN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SYLTA RUNA HAUGLAND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SÆTENES JONE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REEN HOLDING AS</a:t>
            </a:r>
          </a:p>
        </p:txBody>
      </p:sp>
    </p:spTree>
  </p:cSld>
  <p:clrMapOvr>
    <a:masterClrMapping xmlns:a="http://schemas.openxmlformats.org/drawingml/2006/main"/>
  </p:clrMapOvr>
</p:sld>
</file>