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661c14389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dd4e044b64d43"/>
  </p:sldMasterIdLst>
  <p:sldIdLst>
    <p:sldId xmlns:r="http://schemas.openxmlformats.org/officeDocument/2006/relationships" id="256" r:id="Re6728e4109f24642"/>
    <p:sldId xmlns:r="http://schemas.openxmlformats.org/officeDocument/2006/relationships" id="257" r:id="R15ce11dbdf964b59"/>
    <p:sldId xmlns:r="http://schemas.openxmlformats.org/officeDocument/2006/relationships" id="258" r:id="R560cd7af2027476a"/>
    <p:sldId xmlns:r="http://schemas.openxmlformats.org/officeDocument/2006/relationships" id="259" r:id="Re5f84e71b1e640fe"/>
    <p:sldId xmlns:r="http://schemas.openxmlformats.org/officeDocument/2006/relationships" id="260" r:id="Rc64ffb9b19394a4a"/>
    <p:sldId xmlns:r="http://schemas.openxmlformats.org/officeDocument/2006/relationships" id="261" r:id="R48dfa1967b104e4e"/>
    <p:sldId xmlns:r="http://schemas.openxmlformats.org/officeDocument/2006/relationships" id="262" r:id="Rea3f3f10254c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dd4e044b64d43" /><Relationship Type="http://schemas.openxmlformats.org/officeDocument/2006/relationships/slide" Target="/ppt/slides/slide1.xml" Id="Re6728e4109f24642" /><Relationship Type="http://schemas.openxmlformats.org/officeDocument/2006/relationships/slide" Target="/ppt/slides/slide2.xml" Id="R15ce11dbdf964b59" /><Relationship Type="http://schemas.openxmlformats.org/officeDocument/2006/relationships/slide" Target="/ppt/slides/slide3.xml" Id="R560cd7af2027476a" /><Relationship Type="http://schemas.openxmlformats.org/officeDocument/2006/relationships/slide" Target="/ppt/slides/slide4.xml" Id="Re5f84e71b1e640fe" /><Relationship Type="http://schemas.openxmlformats.org/officeDocument/2006/relationships/slide" Target="/ppt/slides/slide5.xml" Id="Rc64ffb9b19394a4a" /><Relationship Type="http://schemas.openxmlformats.org/officeDocument/2006/relationships/slide" Target="/ppt/slides/slide6.xml" Id="R48dfa1967b104e4e" /><Relationship Type="http://schemas.openxmlformats.org/officeDocument/2006/relationships/slide" Target="/ppt/slides/slide7.xml" Id="Rea3f3f10254c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6b0a76fad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f226dd9d64b34" /><Relationship Type="http://schemas.openxmlformats.org/officeDocument/2006/relationships/theme" Target="/ppt/slideMasters/theme/theme1.xml" Id="R19b88aefc607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f226dd9d6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d9f7d06ba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17e5f17a2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5e3383f82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a9b1f037e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f0049e1bb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5aab1365940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39d836b0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GULBRANDSEN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HOLDING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14 209 933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18 126 561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arild@gulbrandsen-olimb.no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HOLDING AS</a:t>
            </a:r>
          </a:p>
        </p:txBody>
      </p:sp>
    </p:spTree>
  </p:cSld>
  <p:clrMapOvr>
    <a:masterClrMapping xmlns:a="http://schemas.openxmlformats.org/drawingml/2006/main"/>
  </p:clrMapOvr>
</p:sld>
</file>