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8d5e65926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7bdd3e4b4450c"/>
  </p:sldMasterIdLst>
  <p:sldIdLst>
    <p:sldId xmlns:r="http://schemas.openxmlformats.org/officeDocument/2006/relationships" id="256" r:id="R4dcb7ef5b1ab403d"/>
    <p:sldId xmlns:r="http://schemas.openxmlformats.org/officeDocument/2006/relationships" id="257" r:id="Rff308abdf0e84792"/>
    <p:sldId xmlns:r="http://schemas.openxmlformats.org/officeDocument/2006/relationships" id="258" r:id="Rdbb0cc8dcbac43de"/>
    <p:sldId xmlns:r="http://schemas.openxmlformats.org/officeDocument/2006/relationships" id="259" r:id="R86b5d122a30c4cf7"/>
    <p:sldId xmlns:r="http://schemas.openxmlformats.org/officeDocument/2006/relationships" id="260" r:id="Rdda47b3c30ce4fc8"/>
    <p:sldId xmlns:r="http://schemas.openxmlformats.org/officeDocument/2006/relationships" id="261" r:id="R42a0361758b94dbb"/>
    <p:sldId xmlns:r="http://schemas.openxmlformats.org/officeDocument/2006/relationships" id="262" r:id="Rca9f9cadcc6a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7bdd3e4b4450c" /><Relationship Type="http://schemas.openxmlformats.org/officeDocument/2006/relationships/slide" Target="/ppt/slides/slide1.xml" Id="R4dcb7ef5b1ab403d" /><Relationship Type="http://schemas.openxmlformats.org/officeDocument/2006/relationships/slide" Target="/ppt/slides/slide2.xml" Id="Rff308abdf0e84792" /><Relationship Type="http://schemas.openxmlformats.org/officeDocument/2006/relationships/slide" Target="/ppt/slides/slide3.xml" Id="Rdbb0cc8dcbac43de" /><Relationship Type="http://schemas.openxmlformats.org/officeDocument/2006/relationships/slide" Target="/ppt/slides/slide4.xml" Id="R86b5d122a30c4cf7" /><Relationship Type="http://schemas.openxmlformats.org/officeDocument/2006/relationships/slide" Target="/ppt/slides/slide5.xml" Id="Rdda47b3c30ce4fc8" /><Relationship Type="http://schemas.openxmlformats.org/officeDocument/2006/relationships/slide" Target="/ppt/slides/slide6.xml" Id="R42a0361758b94dbb" /><Relationship Type="http://schemas.openxmlformats.org/officeDocument/2006/relationships/slide" Target="/ppt/slides/slide7.xml" Id="Rca9f9cadcc6a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8f8e92bf4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6e06a25e44e6" /><Relationship Type="http://schemas.openxmlformats.org/officeDocument/2006/relationships/theme" Target="/ppt/slideMasters/theme/theme1.xml" Id="R49aa84a228fb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d6e06a25e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835e29719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73a4064a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6a861938d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313d6140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f03134b5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78dbe008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dac1f9e7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12 525 101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12 578 056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Olimb, Olasrudveien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jan@gulbrandsen-olimb.no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KAMS AS</a:t>
            </a:r>
          </a:p>
        </p:txBody>
      </p:sp>
    </p:spTree>
  </p:cSld>
  <p:clrMapOvr>
    <a:masterClrMapping xmlns:a="http://schemas.openxmlformats.org/drawingml/2006/main"/>
  </p:clrMapOvr>
</p:sld>
</file>