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1fa4b8853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d2c68aca34bc4"/>
  </p:sldMasterIdLst>
  <p:sldIdLst>
    <p:sldId xmlns:r="http://schemas.openxmlformats.org/officeDocument/2006/relationships" id="256" r:id="Ra34a59ee61da44e8"/>
    <p:sldId xmlns:r="http://schemas.openxmlformats.org/officeDocument/2006/relationships" id="257" r:id="Rd86a9a80f07d43ac"/>
    <p:sldId xmlns:r="http://schemas.openxmlformats.org/officeDocument/2006/relationships" id="258" r:id="R11550c2859b548df"/>
    <p:sldId xmlns:r="http://schemas.openxmlformats.org/officeDocument/2006/relationships" id="259" r:id="R4a2c3c316ddb4f00"/>
    <p:sldId xmlns:r="http://schemas.openxmlformats.org/officeDocument/2006/relationships" id="260" r:id="R5563de357f704427"/>
    <p:sldId xmlns:r="http://schemas.openxmlformats.org/officeDocument/2006/relationships" id="261" r:id="Rbab3a24cbbe94e9e"/>
    <p:sldId xmlns:r="http://schemas.openxmlformats.org/officeDocument/2006/relationships" id="262" r:id="R1d595052d7ff47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d2c68aca34bc4" /><Relationship Type="http://schemas.openxmlformats.org/officeDocument/2006/relationships/slide" Target="/ppt/slides/slide1.xml" Id="Ra34a59ee61da44e8" /><Relationship Type="http://schemas.openxmlformats.org/officeDocument/2006/relationships/slide" Target="/ppt/slides/slide2.xml" Id="Rd86a9a80f07d43ac" /><Relationship Type="http://schemas.openxmlformats.org/officeDocument/2006/relationships/slide" Target="/ppt/slides/slide3.xml" Id="R11550c2859b548df" /><Relationship Type="http://schemas.openxmlformats.org/officeDocument/2006/relationships/slide" Target="/ppt/slides/slide4.xml" Id="R4a2c3c316ddb4f00" /><Relationship Type="http://schemas.openxmlformats.org/officeDocument/2006/relationships/slide" Target="/ppt/slides/slide5.xml" Id="R5563de357f704427" /><Relationship Type="http://schemas.openxmlformats.org/officeDocument/2006/relationships/slide" Target="/ppt/slides/slide6.xml" Id="Rbab3a24cbbe94e9e" /><Relationship Type="http://schemas.openxmlformats.org/officeDocument/2006/relationships/slide" Target="/ppt/slides/slide7.xml" Id="R1d595052d7ff47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5d7a332f6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07b6e85f4a8e" /><Relationship Type="http://schemas.openxmlformats.org/officeDocument/2006/relationships/theme" Target="/ppt/slideMasters/theme/theme1.xml" Id="R591fb8eeb55e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b07b6e85f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4b60a15e3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b60df0d1b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4e18dc16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bbcd90a5e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f0637fde4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677d056ee4c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70531dee4f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FOGO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11 420 266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ERIKSEN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EIRIL RYKKJE ERIKSEN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FOGO AS</a:t>
            </a:r>
          </a:p>
        </p:txBody>
      </p:sp>
    </p:spTree>
  </p:cSld>
  <p:clrMapOvr>
    <a:masterClrMapping xmlns:a="http://schemas.openxmlformats.org/drawingml/2006/main"/>
  </p:clrMapOvr>
</p:sld>
</file>