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b980016c4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bf9108e504e28"/>
  </p:sldMasterIdLst>
  <p:sldIdLst>
    <p:sldId xmlns:r="http://schemas.openxmlformats.org/officeDocument/2006/relationships" id="256" r:id="R441bcc509b8643be"/>
    <p:sldId xmlns:r="http://schemas.openxmlformats.org/officeDocument/2006/relationships" id="257" r:id="R74aa325d3099423c"/>
    <p:sldId xmlns:r="http://schemas.openxmlformats.org/officeDocument/2006/relationships" id="258" r:id="R08140e65d5574eed"/>
    <p:sldId xmlns:r="http://schemas.openxmlformats.org/officeDocument/2006/relationships" id="259" r:id="Ra57c27e5bf864918"/>
    <p:sldId xmlns:r="http://schemas.openxmlformats.org/officeDocument/2006/relationships" id="260" r:id="Rcc316c0f3d3a4f03"/>
    <p:sldId xmlns:r="http://schemas.openxmlformats.org/officeDocument/2006/relationships" id="261" r:id="R99e910c370b84f92"/>
    <p:sldId xmlns:r="http://schemas.openxmlformats.org/officeDocument/2006/relationships" id="262" r:id="R07845348a34e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bf9108e504e28" /><Relationship Type="http://schemas.openxmlformats.org/officeDocument/2006/relationships/slide" Target="/ppt/slides/slide1.xml" Id="R441bcc509b8643be" /><Relationship Type="http://schemas.openxmlformats.org/officeDocument/2006/relationships/slide" Target="/ppt/slides/slide2.xml" Id="R74aa325d3099423c" /><Relationship Type="http://schemas.openxmlformats.org/officeDocument/2006/relationships/slide" Target="/ppt/slides/slide3.xml" Id="R08140e65d5574eed" /><Relationship Type="http://schemas.openxmlformats.org/officeDocument/2006/relationships/slide" Target="/ppt/slides/slide4.xml" Id="Ra57c27e5bf864918" /><Relationship Type="http://schemas.openxmlformats.org/officeDocument/2006/relationships/slide" Target="/ppt/slides/slide5.xml" Id="Rcc316c0f3d3a4f03" /><Relationship Type="http://schemas.openxmlformats.org/officeDocument/2006/relationships/slide" Target="/ppt/slides/slide6.xml" Id="R99e910c370b84f92" /><Relationship Type="http://schemas.openxmlformats.org/officeDocument/2006/relationships/slide" Target="/ppt/slides/slide7.xml" Id="R07845348a34e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786ec0578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64e62dab497c" /><Relationship Type="http://schemas.openxmlformats.org/officeDocument/2006/relationships/theme" Target="/ppt/slideMasters/theme/theme1.xml" Id="R566581a887af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764e62dab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c581b7574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1ff9764c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30a77a54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a433e78c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6602238a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db0a03a5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c70cc701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CAPITAL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VIDAR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